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339D-DF32-4B95-A153-9712CE5EFA70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E602-6792-4BCD-95AB-EE372EF18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339D-DF32-4B95-A153-9712CE5EFA70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E602-6792-4BCD-95AB-EE372EF18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339D-DF32-4B95-A153-9712CE5EFA70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E602-6792-4BCD-95AB-EE372EF18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339D-DF32-4B95-A153-9712CE5EFA70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E602-6792-4BCD-95AB-EE372EF18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339D-DF32-4B95-A153-9712CE5EFA70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E602-6792-4BCD-95AB-EE372EF18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339D-DF32-4B95-A153-9712CE5EFA70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E602-6792-4BCD-95AB-EE372EF18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339D-DF32-4B95-A153-9712CE5EFA70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E602-6792-4BCD-95AB-EE372EF18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339D-DF32-4B95-A153-9712CE5EFA70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E602-6792-4BCD-95AB-EE372EF18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339D-DF32-4B95-A153-9712CE5EFA70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E602-6792-4BCD-95AB-EE372EF18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339D-DF32-4B95-A153-9712CE5EFA70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E602-6792-4BCD-95AB-EE372EF18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339D-DF32-4B95-A153-9712CE5EFA70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E602-6792-4BCD-95AB-EE372EF18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3339D-DF32-4B95-A153-9712CE5EFA70}" type="datetimeFigureOut">
              <a:rPr lang="ru-RU" smtClean="0"/>
              <a:t>20.07.2017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CE602-6792-4BCD-95AB-EE372EF184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Perdodil</dc:creator>
  <cp:lastModifiedBy>Perdodil</cp:lastModifiedBy>
  <cp:revision>3</cp:revision>
  <dcterms:created xsi:type="dcterms:W3CDTF">2017-07-19T18:58:30Z</dcterms:created>
  <dcterms:modified xsi:type="dcterms:W3CDTF">2017-07-19T19:10:06Z</dcterms:modified>
</cp:coreProperties>
</file>