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9C2E-6E1D-4614-9DCE-71D3E185C53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D659-15B2-4524-AFA2-C529AAE682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9C2E-6E1D-4614-9DCE-71D3E185C53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D659-15B2-4524-AFA2-C529AAE682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9C2E-6E1D-4614-9DCE-71D3E185C53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D659-15B2-4524-AFA2-C529AAE682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9C2E-6E1D-4614-9DCE-71D3E185C53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D659-15B2-4524-AFA2-C529AAE682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9C2E-6E1D-4614-9DCE-71D3E185C53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D659-15B2-4524-AFA2-C529AAE682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9C2E-6E1D-4614-9DCE-71D3E185C53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D659-15B2-4524-AFA2-C529AAE682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9C2E-6E1D-4614-9DCE-71D3E185C53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D659-15B2-4524-AFA2-C529AAE682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9C2E-6E1D-4614-9DCE-71D3E185C53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D659-15B2-4524-AFA2-C529AAE682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9C2E-6E1D-4614-9DCE-71D3E185C53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D659-15B2-4524-AFA2-C529AAE682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9C2E-6E1D-4614-9DCE-71D3E185C53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D659-15B2-4524-AFA2-C529AAE682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9C2E-6E1D-4614-9DCE-71D3E185C53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D659-15B2-4524-AFA2-C529AAE682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59C2E-6E1D-4614-9DCE-71D3E185C53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BD659-15B2-4524-AFA2-C529AAE682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Perdodil</dc:creator>
  <cp:lastModifiedBy>Perdodil</cp:lastModifiedBy>
  <cp:revision>4</cp:revision>
  <dcterms:created xsi:type="dcterms:W3CDTF">2017-03-20T14:15:55Z</dcterms:created>
  <dcterms:modified xsi:type="dcterms:W3CDTF">2017-03-20T14:32:39Z</dcterms:modified>
</cp:coreProperties>
</file>