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F9A3E-37D3-4B94-A981-5157C6466BA0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51B1E-E7D4-4ACF-A1BE-92455BBFBE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160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F9A3E-37D3-4B94-A981-5157C6466BA0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51B1E-E7D4-4ACF-A1BE-92455BBFBE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828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F9A3E-37D3-4B94-A981-5157C6466BA0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51B1E-E7D4-4ACF-A1BE-92455BBFBE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871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F9A3E-37D3-4B94-A981-5157C6466BA0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51B1E-E7D4-4ACF-A1BE-92455BBFBE9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77535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F9A3E-37D3-4B94-A981-5157C6466BA0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51B1E-E7D4-4ACF-A1BE-92455BBFBE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079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F9A3E-37D3-4B94-A981-5157C6466BA0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51B1E-E7D4-4ACF-A1BE-92455BBFBE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91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F9A3E-37D3-4B94-A981-5157C6466BA0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51B1E-E7D4-4ACF-A1BE-92455BBFBE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3785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F9A3E-37D3-4B94-A981-5157C6466BA0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51B1E-E7D4-4ACF-A1BE-92455BBFBE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1984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F9A3E-37D3-4B94-A981-5157C6466BA0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51B1E-E7D4-4ACF-A1BE-92455BBFBE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606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F9A3E-37D3-4B94-A981-5157C6466BA0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51B1E-E7D4-4ACF-A1BE-92455BBFBE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228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F9A3E-37D3-4B94-A981-5157C6466BA0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51B1E-E7D4-4ACF-A1BE-92455BBFBE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508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F9A3E-37D3-4B94-A981-5157C6466BA0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51B1E-E7D4-4ACF-A1BE-92455BBFBE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23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F9A3E-37D3-4B94-A981-5157C6466BA0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51B1E-E7D4-4ACF-A1BE-92455BBFBE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852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F9A3E-37D3-4B94-A981-5157C6466BA0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51B1E-E7D4-4ACF-A1BE-92455BBFBE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54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F9A3E-37D3-4B94-A981-5157C6466BA0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51B1E-E7D4-4ACF-A1BE-92455BBFBE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903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F9A3E-37D3-4B94-A981-5157C6466BA0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51B1E-E7D4-4ACF-A1BE-92455BBFBE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701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F9A3E-37D3-4B94-A981-5157C6466BA0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51B1E-E7D4-4ACF-A1BE-92455BBFBE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586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5BF9A3E-37D3-4B94-A981-5157C6466BA0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51B1E-E7D4-4ACF-A1BE-92455BBFBE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7381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  <p:sldLayoutId id="214748379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image" Target="../media/image36.gif"/><Relationship Id="rId4" Type="http://schemas.openxmlformats.org/officeDocument/2006/relationships/image" Target="../media/image30.jpg"/><Relationship Id="rId9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81481"/>
            <a:ext cx="12192000" cy="1530036"/>
          </a:xfrm>
        </p:spPr>
        <p:txBody>
          <a:bodyPr/>
          <a:lstStyle/>
          <a:p>
            <a:r>
              <a:rPr lang="ru-RU" sz="6600" dirty="0" smtClean="0"/>
              <a:t>  </a:t>
            </a:r>
            <a:r>
              <a:rPr lang="en-US" sz="6600" dirty="0" smtClean="0"/>
              <a:t>              </a:t>
            </a:r>
            <a:r>
              <a:rPr lang="en-US" sz="6600" b="1" dirty="0" smtClean="0"/>
              <a:t>SCOTLAND</a:t>
            </a:r>
            <a:endParaRPr lang="ru-RU" sz="6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91169" y="6858000"/>
            <a:ext cx="8825658" cy="8614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323" y="1835169"/>
            <a:ext cx="5911912" cy="479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03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457" y="0"/>
            <a:ext cx="82658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19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2273" y="415705"/>
            <a:ext cx="8825659" cy="1981200"/>
          </a:xfrm>
        </p:spPr>
        <p:txBody>
          <a:bodyPr/>
          <a:lstStyle/>
          <a:p>
            <a:r>
              <a:rPr lang="en-US" sz="8000" dirty="0" smtClean="0"/>
              <a:t>CHURCHES</a:t>
            </a:r>
            <a:endParaRPr lang="ru-RU" sz="80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517093" y="2037030"/>
            <a:ext cx="8825659" cy="2362200"/>
          </a:xfrm>
        </p:spPr>
        <p:txBody>
          <a:bodyPr>
            <a:normAutofit fontScale="92500" lnSpcReduction="20000"/>
          </a:bodyPr>
          <a:lstStyle/>
          <a:p>
            <a:r>
              <a:rPr lang="en-US" sz="4800" dirty="0" smtClean="0"/>
              <a:t>A long time ago the Scots built many large </a:t>
            </a:r>
            <a:r>
              <a:rPr lang="en-US" sz="4800" dirty="0" smtClean="0"/>
              <a:t>churches </a:t>
            </a:r>
            <a:r>
              <a:rPr lang="en-US" sz="4800" dirty="0" smtClean="0"/>
              <a:t>called </a:t>
            </a:r>
            <a:r>
              <a:rPr lang="en-US" sz="4800" dirty="0"/>
              <a:t>Abbeys. </a:t>
            </a:r>
            <a:r>
              <a:rPr lang="en-US" sz="4800" dirty="0" smtClean="0"/>
              <a:t>There are</a:t>
            </a:r>
            <a:r>
              <a:rPr lang="en-US" sz="4800" dirty="0" smtClean="0"/>
              <a:t> </a:t>
            </a:r>
            <a:r>
              <a:rPr lang="en-US" sz="4800" dirty="0"/>
              <a:t>21 </a:t>
            </a:r>
            <a:r>
              <a:rPr lang="en-US" sz="4800" dirty="0" smtClean="0"/>
              <a:t>a</a:t>
            </a:r>
            <a:r>
              <a:rPr lang="en-US" sz="4800" dirty="0" smtClean="0"/>
              <a:t>bbeys</a:t>
            </a:r>
            <a:r>
              <a:rPr lang="en-US" sz="4800" dirty="0"/>
              <a:t> </a:t>
            </a:r>
            <a:r>
              <a:rPr lang="en-US" sz="4800" dirty="0" smtClean="0"/>
              <a:t>in Scotland.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05457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730845" cy="32139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3568"/>
            <a:ext cx="5730844" cy="35444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378" y="3313568"/>
            <a:ext cx="6370622" cy="35444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378" y="0"/>
            <a:ext cx="6370622" cy="321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3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82" y="362183"/>
            <a:ext cx="9928337" cy="1400530"/>
          </a:xfrm>
        </p:spPr>
        <p:txBody>
          <a:bodyPr/>
          <a:lstStyle/>
          <a:p>
            <a:r>
              <a:rPr lang="en-US" sz="5400" dirty="0"/>
              <a:t> </a:t>
            </a:r>
            <a:r>
              <a:rPr lang="en-US" sz="5400" dirty="0" smtClean="0"/>
              <a:t>       This tree </a:t>
            </a:r>
            <a:r>
              <a:rPr lang="en-US" sz="5400" dirty="0"/>
              <a:t>is 5,000 </a:t>
            </a:r>
            <a:r>
              <a:rPr lang="en-US" sz="5400" dirty="0" smtClean="0"/>
              <a:t>years</a:t>
            </a:r>
            <a:endParaRPr lang="ru-RU" sz="5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550" y="1558180"/>
            <a:ext cx="8202438" cy="4932283"/>
          </a:xfrm>
        </p:spPr>
      </p:pic>
    </p:spTree>
    <p:extLst>
      <p:ext uri="{BB962C8B-B14F-4D97-AF65-F5344CB8AC3E}">
        <p14:creationId xmlns:p14="http://schemas.microsoft.com/office/powerpoint/2010/main" val="376333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6794"/>
            <a:ext cx="12192000" cy="1400530"/>
          </a:xfrm>
        </p:spPr>
        <p:txBody>
          <a:bodyPr/>
          <a:lstStyle/>
          <a:p>
            <a:r>
              <a:rPr lang="en-US" sz="3600" dirty="0"/>
              <a:t>The largest number of people with "ginger gene" live in the South-East of Scotland — where they account for about 40 percent of the total world's population.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442" y="1910282"/>
            <a:ext cx="7758820" cy="4671588"/>
          </a:xfrm>
        </p:spPr>
      </p:pic>
    </p:spTree>
    <p:extLst>
      <p:ext uri="{BB962C8B-B14F-4D97-AF65-F5344CB8AC3E}">
        <p14:creationId xmlns:p14="http://schemas.microsoft.com/office/powerpoint/2010/main" val="285210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00530"/>
          </a:xfrm>
        </p:spPr>
        <p:txBody>
          <a:bodyPr/>
          <a:lstStyle/>
          <a:p>
            <a:pPr fontAlgn="base"/>
            <a:r>
              <a:rPr lang="en-US" sz="3600" dirty="0"/>
              <a:t>HISTORICAL PLACE — HADRIAN'S WALL. The history of the fortifications goes back to the distant 122-126 years BC.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640" y="1711104"/>
            <a:ext cx="8066637" cy="4780229"/>
          </a:xfrm>
        </p:spPr>
      </p:pic>
    </p:spTree>
    <p:extLst>
      <p:ext uri="{BB962C8B-B14F-4D97-AF65-F5344CB8AC3E}">
        <p14:creationId xmlns:p14="http://schemas.microsoft.com/office/powerpoint/2010/main" val="78576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466" y="289756"/>
            <a:ext cx="9404723" cy="1400530"/>
          </a:xfrm>
        </p:spPr>
        <p:txBody>
          <a:bodyPr/>
          <a:lstStyle/>
          <a:p>
            <a:r>
              <a:rPr lang="en-US" sz="6000" dirty="0" smtClean="0"/>
              <a:t>VIKINGS</a:t>
            </a:r>
            <a:endParaRPr lang="ru-RU" sz="6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853" y="1771767"/>
            <a:ext cx="8021461" cy="4647139"/>
          </a:xfrm>
        </p:spPr>
      </p:pic>
    </p:spTree>
    <p:extLst>
      <p:ext uri="{BB962C8B-B14F-4D97-AF65-F5344CB8AC3E}">
        <p14:creationId xmlns:p14="http://schemas.microsoft.com/office/powerpoint/2010/main" val="160023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229" y="0"/>
            <a:ext cx="12191999" cy="1400530"/>
          </a:xfrm>
        </p:spPr>
        <p:txBody>
          <a:bodyPr/>
          <a:lstStyle/>
          <a:p>
            <a:r>
              <a:rPr lang="en-US" dirty="0"/>
              <a:t>OFFICIAL MYTHICAL ANIMAL — THE UNICORN.</a:t>
            </a:r>
            <a:br>
              <a:rPr lang="en-US" dirty="0"/>
            </a:br>
            <a:r>
              <a:rPr lang="en-US" sz="3600" dirty="0"/>
              <a:t>It symbolizes the spiritual purity and great wisdom</a:t>
            </a:r>
            <a:r>
              <a:rPr lang="en-US" dirty="0"/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323" y="1543621"/>
            <a:ext cx="8135717" cy="4813633"/>
          </a:xfrm>
        </p:spPr>
      </p:pic>
    </p:spTree>
    <p:extLst>
      <p:ext uri="{BB962C8B-B14F-4D97-AF65-F5344CB8AC3E}">
        <p14:creationId xmlns:p14="http://schemas.microsoft.com/office/powerpoint/2010/main" val="163274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4087" y="279902"/>
            <a:ext cx="8825659" cy="1981200"/>
          </a:xfrm>
        </p:spPr>
        <p:txBody>
          <a:bodyPr/>
          <a:lstStyle/>
          <a:p>
            <a:r>
              <a:rPr lang="en-US" sz="6600" dirty="0" smtClean="0"/>
              <a:t>INTERESTING FACTS</a:t>
            </a:r>
            <a:endParaRPr lang="ru-RU" sz="66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95287" y="2969536"/>
            <a:ext cx="8825659" cy="1783533"/>
          </a:xfrm>
        </p:spPr>
        <p:txBody>
          <a:bodyPr>
            <a:noAutofit/>
          </a:bodyPr>
          <a:lstStyle/>
          <a:p>
            <a:r>
              <a:rPr lang="en-US" sz="2000" dirty="0"/>
              <a:t>1.In the country there is a regular flight between the Islands of </a:t>
            </a:r>
            <a:r>
              <a:rPr lang="en-US" sz="2000" dirty="0" err="1"/>
              <a:t>Westray</a:t>
            </a:r>
            <a:r>
              <a:rPr lang="en-US" sz="2000" dirty="0"/>
              <a:t> and Papa </a:t>
            </a:r>
            <a:r>
              <a:rPr lang="en-US" sz="2000" dirty="0" err="1"/>
              <a:t>Westray</a:t>
            </a:r>
            <a:r>
              <a:rPr lang="en-US" sz="2000" dirty="0"/>
              <a:t>. Its length is 2.4 km. The average flight lasts 74 seconds! According to official data it is the shortest in the world.</a:t>
            </a:r>
          </a:p>
          <a:p>
            <a:r>
              <a:rPr lang="en-US" sz="2000" dirty="0"/>
              <a:t>2.In Scotland there is the famous freshwater lake Loch ness. Worldwide popularity it gained thanks to the legend of the monster named Nessie, who lives in the waters of the </a:t>
            </a:r>
            <a:r>
              <a:rPr lang="en-US" sz="2000" dirty="0" smtClean="0"/>
              <a:t>lake.</a:t>
            </a:r>
          </a:p>
          <a:p>
            <a:r>
              <a:rPr lang="en-US" sz="2000" dirty="0" smtClean="0"/>
              <a:t>3.The </a:t>
            </a:r>
            <a:r>
              <a:rPr lang="en-US" sz="2000" dirty="0"/>
              <a:t>first football match at international level was played between Scotland and England in 1872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4.The </a:t>
            </a:r>
            <a:r>
              <a:rPr lang="en-US" sz="2000" dirty="0"/>
              <a:t>world's first fire Department was established in </a:t>
            </a:r>
            <a:r>
              <a:rPr lang="en-US" sz="2000" dirty="0" smtClean="0"/>
              <a:t>Edinburgh.</a:t>
            </a:r>
          </a:p>
          <a:p>
            <a:r>
              <a:rPr lang="en-US" sz="2000" dirty="0"/>
              <a:t>5. Throughout the country there are approximately 750 Islands (more than 130 are uninhabited).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9944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069" y="-1611517"/>
            <a:ext cx="12430408" cy="4777381"/>
          </a:xfrm>
        </p:spPr>
        <p:txBody>
          <a:bodyPr/>
          <a:lstStyle/>
          <a:p>
            <a:r>
              <a:rPr lang="en-US" sz="9600" dirty="0" smtClean="0"/>
              <a:t>Thanks </a:t>
            </a:r>
            <a:r>
              <a:rPr lang="en-US" sz="9600" dirty="0"/>
              <a:t>for watching</a:t>
            </a:r>
            <a:endParaRPr lang="ru-RU" sz="9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595" y="4160588"/>
            <a:ext cx="2491212" cy="23647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282" y="439933"/>
            <a:ext cx="1566329" cy="14795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70" y="174347"/>
            <a:ext cx="1946209" cy="17505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66" y="3165863"/>
            <a:ext cx="2012213" cy="132180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60" y="5116430"/>
            <a:ext cx="1828276" cy="12888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779" y="94891"/>
            <a:ext cx="1543956" cy="154395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986" y="3165864"/>
            <a:ext cx="3029331" cy="369213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293" y="3138283"/>
            <a:ext cx="1850395" cy="166535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351" y="94891"/>
            <a:ext cx="3331557" cy="189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69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0691"/>
            <a:ext cx="12192000" cy="1447800"/>
          </a:xfrm>
        </p:spPr>
        <p:txBody>
          <a:bodyPr/>
          <a:lstStyle/>
          <a:p>
            <a:r>
              <a:rPr lang="en-US" sz="8000" b="1" dirty="0" smtClean="0">
                <a:solidFill>
                  <a:schemeClr val="tx1"/>
                </a:solidFill>
              </a:rPr>
              <a:t>            SCOTLAND</a:t>
            </a:r>
            <a:endParaRPr lang="ru-RU" sz="8000" b="1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017" y="1774827"/>
            <a:ext cx="6941884" cy="425005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774827"/>
            <a:ext cx="4771175" cy="4250052"/>
          </a:xfrm>
        </p:spPr>
        <p:txBody>
          <a:bodyPr>
            <a:noAutofit/>
          </a:bodyPr>
          <a:lstStyle/>
          <a:p>
            <a:r>
              <a:rPr lang="en-US" sz="3200" dirty="0"/>
              <a:t>Scotland is a Kingdom within the United Kingdom of </a:t>
            </a:r>
            <a:r>
              <a:rPr lang="en-US" sz="3200" dirty="0" smtClean="0"/>
              <a:t>Great </a:t>
            </a:r>
            <a:r>
              <a:rPr lang="en-US" sz="3200" dirty="0"/>
              <a:t>Britain and Northern Ireland. </a:t>
            </a:r>
            <a:r>
              <a:rPr lang="en-US" sz="3200" dirty="0" smtClean="0"/>
              <a:t>Edinburgh is the </a:t>
            </a:r>
            <a:r>
              <a:rPr lang="en-US" sz="3200" dirty="0"/>
              <a:t>capital of Scotland. </a:t>
            </a:r>
            <a:r>
              <a:rPr lang="en-US" sz="3200" dirty="0"/>
              <a:t>T</a:t>
            </a:r>
            <a:r>
              <a:rPr lang="en-US" sz="3200" dirty="0" smtClean="0"/>
              <a:t>here </a:t>
            </a:r>
            <a:r>
              <a:rPr lang="en-US" sz="3200" dirty="0"/>
              <a:t>are five million </a:t>
            </a:r>
            <a:r>
              <a:rPr lang="en-US" sz="3200" dirty="0" smtClean="0"/>
              <a:t>people in Scotland.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77213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513560" cy="34459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935" y="0"/>
            <a:ext cx="6615065" cy="34459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519535"/>
            <a:ext cx="5513560" cy="333846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935" y="3519534"/>
            <a:ext cx="6615065" cy="333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83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0452"/>
            <a:ext cx="12303658" cy="1400530"/>
          </a:xfrm>
        </p:spPr>
        <p:txBody>
          <a:bodyPr/>
          <a:lstStyle/>
          <a:p>
            <a:r>
              <a:rPr lang="en-US" sz="5400" dirty="0"/>
              <a:t>The symbol of Scotland </a:t>
            </a:r>
            <a:r>
              <a:rPr lang="en-US" sz="5400" dirty="0" smtClean="0"/>
              <a:t>is </a:t>
            </a:r>
            <a:r>
              <a:rPr lang="en-US" sz="5400" dirty="0"/>
              <a:t>the Thistle</a:t>
            </a:r>
            <a:endParaRPr lang="ru-RU" sz="5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741" y="1448555"/>
            <a:ext cx="7487216" cy="5078994"/>
          </a:xfrm>
        </p:spPr>
      </p:pic>
    </p:spTree>
    <p:extLst>
      <p:ext uri="{BB962C8B-B14F-4D97-AF65-F5344CB8AC3E}">
        <p14:creationId xmlns:p14="http://schemas.microsoft.com/office/powerpoint/2010/main" val="332894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6494" y="108641"/>
            <a:ext cx="9430693" cy="1915647"/>
          </a:xfrm>
        </p:spPr>
        <p:txBody>
          <a:bodyPr/>
          <a:lstStyle/>
          <a:p>
            <a:r>
              <a:rPr lang="en-US" sz="7200" b="1" dirty="0" smtClean="0"/>
              <a:t>Cities </a:t>
            </a:r>
            <a:r>
              <a:rPr lang="en-US" sz="7200" b="1" dirty="0"/>
              <a:t>o</a:t>
            </a:r>
            <a:r>
              <a:rPr lang="en-US" sz="7200" b="1" dirty="0" smtClean="0"/>
              <a:t>f </a:t>
            </a:r>
            <a:r>
              <a:rPr lang="en-US" sz="7200" b="1" dirty="0"/>
              <a:t>Scotland</a:t>
            </a:r>
            <a:endParaRPr lang="ru-RU" sz="72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4855" y="2399168"/>
            <a:ext cx="12047144" cy="4458831"/>
          </a:xfrm>
        </p:spPr>
        <p:txBody>
          <a:bodyPr>
            <a:normAutofit/>
          </a:bodyPr>
          <a:lstStyle/>
          <a:p>
            <a:r>
              <a:rPr lang="en-US" sz="4800" dirty="0" smtClean="0"/>
              <a:t>Aberdeen City, </a:t>
            </a:r>
            <a:r>
              <a:rPr lang="en-US" sz="4800" dirty="0" err="1" smtClean="0"/>
              <a:t>Alloa</a:t>
            </a:r>
            <a:r>
              <a:rPr lang="en-US" sz="4800" dirty="0" smtClean="0"/>
              <a:t>, Glasgow, Dumfries, Dundee, Inverness, Kilmarnock, Kirkwall, Oban, Perth, Falkirk, </a:t>
            </a:r>
            <a:r>
              <a:rPr lang="en-US" sz="4800" dirty="0"/>
              <a:t>Fort William, </a:t>
            </a:r>
            <a:r>
              <a:rPr lang="en-US" sz="4800" dirty="0" smtClean="0"/>
              <a:t>Edinburgh.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6010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22614" cy="347653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095" y="0"/>
            <a:ext cx="6587905" cy="34765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39905"/>
            <a:ext cx="5522614" cy="33180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095" y="3539905"/>
            <a:ext cx="6587905" cy="331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13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748" y="-2082297"/>
            <a:ext cx="12065251" cy="3530851"/>
          </a:xfrm>
        </p:spPr>
        <p:txBody>
          <a:bodyPr/>
          <a:lstStyle/>
          <a:p>
            <a:r>
              <a:rPr lang="en-US" sz="5400" dirty="0" smtClean="0"/>
              <a:t> The </a:t>
            </a:r>
            <a:r>
              <a:rPr lang="en-US" sz="5400" dirty="0"/>
              <a:t>biggest mountain is Ben </a:t>
            </a:r>
            <a:r>
              <a:rPr lang="en-US" sz="5400" dirty="0" smtClean="0"/>
              <a:t>Nevis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5595" y="2082298"/>
            <a:ext cx="11947556" cy="3872355"/>
          </a:xfrm>
        </p:spPr>
        <p:txBody>
          <a:bodyPr>
            <a:noAutofit/>
          </a:bodyPr>
          <a:lstStyle/>
          <a:p>
            <a:r>
              <a:rPr lang="en-US" sz="3200" dirty="0"/>
              <a:t>The name Ben Nevis is descended from the Scottish "</a:t>
            </a:r>
            <a:r>
              <a:rPr lang="en-US" sz="3200" dirty="0" err="1"/>
              <a:t>Beinn</a:t>
            </a:r>
            <a:r>
              <a:rPr lang="en-US" sz="3200" dirty="0"/>
              <a:t> </a:t>
            </a:r>
            <a:r>
              <a:rPr lang="en-US" sz="3200" dirty="0" err="1"/>
              <a:t>Nibheis</a:t>
            </a:r>
            <a:r>
              <a:rPr lang="en-US" sz="3200" dirty="0"/>
              <a:t>". "</a:t>
            </a:r>
            <a:r>
              <a:rPr lang="en-US" sz="3200" dirty="0" err="1"/>
              <a:t>Beinn</a:t>
            </a:r>
            <a:r>
              <a:rPr lang="en-US" sz="3200" dirty="0"/>
              <a:t>" in translation from Celtic means "mountain", the word "</a:t>
            </a:r>
            <a:r>
              <a:rPr lang="en-US" sz="3200" dirty="0" err="1"/>
              <a:t>Nibheis</a:t>
            </a:r>
            <a:r>
              <a:rPr lang="en-US" sz="3200" dirty="0"/>
              <a:t>" is most often translated as "</a:t>
            </a:r>
            <a:r>
              <a:rPr lang="en-US" sz="3200" dirty="0" smtClean="0"/>
              <a:t>evil“. </a:t>
            </a:r>
            <a:r>
              <a:rPr lang="en-US" sz="3200" dirty="0"/>
              <a:t>According to another version the name derives from "</a:t>
            </a:r>
            <a:r>
              <a:rPr lang="en-US" sz="3200" dirty="0" err="1"/>
              <a:t>beinn</a:t>
            </a:r>
            <a:r>
              <a:rPr lang="en-US" sz="3200" dirty="0"/>
              <a:t> </a:t>
            </a:r>
            <a:r>
              <a:rPr lang="en-US" sz="3200" dirty="0" err="1"/>
              <a:t>nèamh-bhathais</a:t>
            </a:r>
            <a:r>
              <a:rPr lang="en-US" sz="3200" dirty="0"/>
              <a:t>", which literally means "mountain, the top of which obscured by clouds“. Its height is 1344 </a:t>
            </a:r>
            <a:r>
              <a:rPr lang="en-US" sz="3200" dirty="0" smtClean="0"/>
              <a:t>meters.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94126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73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5426" y="362184"/>
            <a:ext cx="10426573" cy="1400530"/>
          </a:xfrm>
        </p:spPr>
        <p:txBody>
          <a:bodyPr/>
          <a:lstStyle/>
          <a:p>
            <a:r>
              <a:rPr lang="en-US" sz="8800" dirty="0" smtClean="0"/>
              <a:t>SAINT ANDREW</a:t>
            </a:r>
            <a:endParaRPr lang="ru-RU" sz="8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1604" y="2190983"/>
            <a:ext cx="11742344" cy="5757959"/>
          </a:xfrm>
        </p:spPr>
        <p:txBody>
          <a:bodyPr>
            <a:normAutofit/>
          </a:bodyPr>
          <a:lstStyle/>
          <a:p>
            <a:r>
              <a:rPr lang="en-US" sz="5400" dirty="0" smtClean="0"/>
              <a:t>The Scottish flag is a white cross on a blue background. The cross is the cross of </a:t>
            </a:r>
            <a:r>
              <a:rPr lang="en-US" sz="5400" dirty="0"/>
              <a:t>S</a:t>
            </a:r>
            <a:r>
              <a:rPr lang="en-US" sz="5400" dirty="0" smtClean="0"/>
              <a:t>aint Andrew. Saint Andrew was a disciple of Jesus.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71548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141</TotalTime>
  <Words>388</Words>
  <Application>Microsoft Office PowerPoint</Application>
  <PresentationFormat>Широкоэкранный</PresentationFormat>
  <Paragraphs>24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Century Gothic</vt:lpstr>
      <vt:lpstr>Wingdings 3</vt:lpstr>
      <vt:lpstr>Ион</vt:lpstr>
      <vt:lpstr>                SCOTLAND</vt:lpstr>
      <vt:lpstr>            SCOTLAND</vt:lpstr>
      <vt:lpstr>Презентация PowerPoint</vt:lpstr>
      <vt:lpstr>The symbol of Scotland is the Thistle</vt:lpstr>
      <vt:lpstr>Cities of Scotland</vt:lpstr>
      <vt:lpstr>Презентация PowerPoint</vt:lpstr>
      <vt:lpstr> The biggest mountain is Ben Nevis</vt:lpstr>
      <vt:lpstr>Презентация PowerPoint</vt:lpstr>
      <vt:lpstr>SAINT ANDREW</vt:lpstr>
      <vt:lpstr>Презентация PowerPoint</vt:lpstr>
      <vt:lpstr>CHURCHES</vt:lpstr>
      <vt:lpstr>Презентация PowerPoint</vt:lpstr>
      <vt:lpstr>        This tree is 5,000 years</vt:lpstr>
      <vt:lpstr>The largest number of people with "ginger gene" live in the South-East of Scotland — where they account for about 40 percent of the total world's population.</vt:lpstr>
      <vt:lpstr>HISTORICAL PLACE — HADRIAN'S WALL. The history of the fortifications goes back to the distant 122-126 years BC.</vt:lpstr>
      <vt:lpstr>VIKINGS</vt:lpstr>
      <vt:lpstr>OFFICIAL MYTHICAL ANIMAL — THE UNICORN. It symbolizes the spiritual purity and great wisdom.</vt:lpstr>
      <vt:lpstr>INTERESTING FACTS</vt:lpstr>
      <vt:lpstr>Thanks for watching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14</cp:revision>
  <dcterms:created xsi:type="dcterms:W3CDTF">2017-02-13T15:34:14Z</dcterms:created>
  <dcterms:modified xsi:type="dcterms:W3CDTF">2017-02-13T20:02:47Z</dcterms:modified>
</cp:coreProperties>
</file>