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3568-6D40-4794-9B56-99AA7F7740FE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0AF-E4CC-42A3-8C7E-37CC7B54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3568-6D40-4794-9B56-99AA7F7740FE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0AF-E4CC-42A3-8C7E-37CC7B54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3568-6D40-4794-9B56-99AA7F7740FE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0AF-E4CC-42A3-8C7E-37CC7B54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3568-6D40-4794-9B56-99AA7F7740FE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0AF-E4CC-42A3-8C7E-37CC7B54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3568-6D40-4794-9B56-99AA7F7740FE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0AF-E4CC-42A3-8C7E-37CC7B54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3568-6D40-4794-9B56-99AA7F7740FE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0AF-E4CC-42A3-8C7E-37CC7B54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3568-6D40-4794-9B56-99AA7F7740FE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0AF-E4CC-42A3-8C7E-37CC7B54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3568-6D40-4794-9B56-99AA7F7740FE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0AF-E4CC-42A3-8C7E-37CC7B54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3568-6D40-4794-9B56-99AA7F7740FE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0AF-E4CC-42A3-8C7E-37CC7B54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3568-6D40-4794-9B56-99AA7F7740FE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0AF-E4CC-42A3-8C7E-37CC7B54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3568-6D40-4794-9B56-99AA7F7740FE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0AF-E4CC-42A3-8C7E-37CC7B54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73568-6D40-4794-9B56-99AA7F7740FE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A0AF-E4CC-42A3-8C7E-37CC7B54C5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Perdodil</dc:creator>
  <cp:lastModifiedBy>Perdodil</cp:lastModifiedBy>
  <cp:revision>4</cp:revision>
  <dcterms:created xsi:type="dcterms:W3CDTF">2017-03-20T19:11:16Z</dcterms:created>
  <dcterms:modified xsi:type="dcterms:W3CDTF">2017-03-20T19:29:59Z</dcterms:modified>
</cp:coreProperties>
</file>