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1764-EE83-4B3B-B9A7-8CC667E128D3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FA15A-F7A7-44D7-AEF6-4531403FCB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Perdodil</dc:creator>
  <cp:lastModifiedBy>Perdodil</cp:lastModifiedBy>
  <cp:revision>2</cp:revision>
  <dcterms:created xsi:type="dcterms:W3CDTF">2017-03-21T16:46:41Z</dcterms:created>
  <dcterms:modified xsi:type="dcterms:W3CDTF">2017-03-21T17:01:46Z</dcterms:modified>
</cp:coreProperties>
</file>