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6CF9-C015-4AD6-AE9A-6C3372A2F533}" type="datetimeFigureOut">
              <a:rPr lang="ru-RU" smtClean="0"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6C9DC-E409-42ED-91F1-17416B70D2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Экран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Perdodil</dc:creator>
  <cp:lastModifiedBy>Perdodil</cp:lastModifiedBy>
  <cp:revision>4</cp:revision>
  <dcterms:created xsi:type="dcterms:W3CDTF">2017-03-28T19:07:19Z</dcterms:created>
  <dcterms:modified xsi:type="dcterms:W3CDTF">2017-03-28T19:40:43Z</dcterms:modified>
</cp:coreProperties>
</file>