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1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FE6FD-C5B8-4C83-952A-02E89205D21B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DDD0E-F7D0-4D1E-A121-4D1756E7D6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FE6FD-C5B8-4C83-952A-02E89205D21B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DDD0E-F7D0-4D1E-A121-4D1756E7D6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FE6FD-C5B8-4C83-952A-02E89205D21B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DDD0E-F7D0-4D1E-A121-4D1756E7D6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FE6FD-C5B8-4C83-952A-02E89205D21B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DDD0E-F7D0-4D1E-A121-4D1756E7D6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FE6FD-C5B8-4C83-952A-02E89205D21B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DDD0E-F7D0-4D1E-A121-4D1756E7D6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FE6FD-C5B8-4C83-952A-02E89205D21B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DDD0E-F7D0-4D1E-A121-4D1756E7D6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FE6FD-C5B8-4C83-952A-02E89205D21B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DDD0E-F7D0-4D1E-A121-4D1756E7D6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FE6FD-C5B8-4C83-952A-02E89205D21B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DDD0E-F7D0-4D1E-A121-4D1756E7D6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FE6FD-C5B8-4C83-952A-02E89205D21B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DDD0E-F7D0-4D1E-A121-4D1756E7D6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FE6FD-C5B8-4C83-952A-02E89205D21B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DDD0E-F7D0-4D1E-A121-4D1756E7D6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FE6FD-C5B8-4C83-952A-02E89205D21B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DDD0E-F7D0-4D1E-A121-4D1756E7D6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FE6FD-C5B8-4C83-952A-02E89205D21B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DDD0E-F7D0-4D1E-A121-4D1756E7D6D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Экран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Perdodil</dc:creator>
  <cp:lastModifiedBy>Perdodil</cp:lastModifiedBy>
  <cp:revision>4</cp:revision>
  <dcterms:created xsi:type="dcterms:W3CDTF">2017-03-29T19:54:28Z</dcterms:created>
  <dcterms:modified xsi:type="dcterms:W3CDTF">2017-03-29T20:09:44Z</dcterms:modified>
</cp:coreProperties>
</file>