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5626-F299-4A28-9CFF-E04C036536C6}" type="datetimeFigureOut">
              <a:rPr lang="ru-RU" smtClean="0"/>
              <a:t>02.04.2017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65D1-08ED-4E8C-A4D8-386CEBCBA3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2</cp:revision>
  <dcterms:created xsi:type="dcterms:W3CDTF">2017-04-01T18:38:47Z</dcterms:created>
  <dcterms:modified xsi:type="dcterms:W3CDTF">2017-04-01T18:53:08Z</dcterms:modified>
</cp:coreProperties>
</file>