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5D48-A6EF-B348-A46B-6EA68AD51FD5}" type="datetimeFigureOut">
              <a:rPr lang="ru-RU"/>
              <a:t>06.04.2017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DC03E-4743-1843-9898-856793159554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141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5D48-A6EF-B348-A46B-6EA68AD51FD5}" type="datetimeFigureOut">
              <a:rPr lang="ru-RU"/>
              <a:t>06.04.2017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DC03E-4743-1843-9898-856793159554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627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5D48-A6EF-B348-A46B-6EA68AD51FD5}" type="datetimeFigureOut">
              <a:rPr lang="ru-RU"/>
              <a:t>06.04.2017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DC03E-4743-1843-9898-856793159554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4344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5D48-A6EF-B348-A46B-6EA68AD51FD5}" type="datetimeFigureOut">
              <a:rPr lang="ru-RU"/>
              <a:t>06.04.2017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DC03E-4743-1843-9898-856793159554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0490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5D48-A6EF-B348-A46B-6EA68AD51FD5}" type="datetimeFigureOut">
              <a:rPr lang="ru-RU"/>
              <a:t>06.04.2017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DC03E-4743-1843-9898-856793159554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1012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5D48-A6EF-B348-A46B-6EA68AD51FD5}" type="datetimeFigureOut">
              <a:rPr lang="ru-RU"/>
              <a:t>06.04.2017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DC03E-4743-1843-9898-856793159554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2873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5D48-A6EF-B348-A46B-6EA68AD51FD5}" type="datetimeFigureOut">
              <a:rPr lang="ru-RU"/>
              <a:t>06.04.2017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DC03E-4743-1843-9898-856793159554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9387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5D48-A6EF-B348-A46B-6EA68AD51FD5}" type="datetimeFigureOut">
              <a:rPr lang="ru-RU"/>
              <a:t>06.04.2017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DC03E-4743-1843-9898-856793159554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182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5D48-A6EF-B348-A46B-6EA68AD51FD5}" type="datetimeFigureOut">
              <a:rPr lang="ru-RU"/>
              <a:t>06.04.2017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DC03E-4743-1843-9898-856793159554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9694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5D48-A6EF-B348-A46B-6EA68AD51FD5}" type="datetimeFigureOut">
              <a:rPr lang="ru-RU"/>
              <a:t>06.04.2017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DC03E-4743-1843-9898-856793159554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1877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5D48-A6EF-B348-A46B-6EA68AD51FD5}" type="datetimeFigureOut">
              <a:rPr lang="ru-RU"/>
              <a:t>06.04.2017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DC03E-4743-1843-9898-856793159554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5630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45D48-A6EF-B348-A46B-6EA68AD51FD5}" type="datetimeFigureOut">
              <a:rPr lang="ru-RU"/>
              <a:t>06.04.2017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DC03E-4743-1843-9898-856793159554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535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32561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Широкоэкранный</PresentationFormat>
  <Slides>1</Slides>
  <Notes>0</Notes>
  <HiddenSlides>0</HiddenSlide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Внутренняя политика Николая 1</dc:title>
  <cp:revision>8</cp:revision>
  <dcterms:modified xsi:type="dcterms:W3CDTF">2017-04-06T13:24:33Z</dcterms:modified>
</cp:coreProperties>
</file>