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67" autoAdjust="0"/>
    <p:restoredTop sz="94660"/>
  </p:normalViewPr>
  <p:slideViewPr>
    <p:cSldViewPr>
      <p:cViewPr varScale="1">
        <p:scale>
          <a:sx n="81" d="100"/>
          <a:sy n="81" d="100"/>
        </p:scale>
        <p:origin x="103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348F673-2478-4742-9F16-64BE583B7963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8ADC68-91E5-4E9D-B54C-D4561F206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41BC53-EF09-4356-8DE5-8797357DC41B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924C49-7CC6-4123-8DF9-9EDF45A085CE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5B39F2-6564-4DCE-8FA7-D4B84EFF54E9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9178BC-6BEB-4E10-9BDA-A9975BA52B79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3AD974D-362B-4480-98B8-351D19820610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0721DD-53F7-47C4-BD96-C676A3152950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063747-E0B5-441F-BDEC-978FEA974038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1D1E4C-C4CE-401C-99A8-261AE0D0158B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493DF6-9D30-4F22-AA5B-85CA28D7B76D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2C2D372-1B96-4628-B491-F56AD9912DDF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C5B9BCE-91E5-45A1-A936-59257C99A9E3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7AF62F-1379-4452-BCEA-297A54CD8C5B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0228CC3-40A6-4E8C-B588-930688036701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AB738D-8B5B-4A91-8A14-C4629A0BC379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0420E7-E698-404E-B3BD-B465CCEF310B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0E7DCE-E69E-4B03-BC92-3D0F4CAE37A5}" type="slidenum">
              <a:rPr lang="ru-RU" altLang="ru-RU"/>
              <a:pPr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CC3250-BBC9-4DA9-B407-9405E19AAD76}" type="slidenum">
              <a:rPr lang="ru-RU" altLang="ru-RU"/>
              <a:pPr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29BEBC-6488-44BF-9722-B9ACF1A289FB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932AE6-A462-4257-A8D9-E8A479D57D06}" type="slidenum">
              <a:rPr lang="ru-RU" altLang="ru-RU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94E73E-6915-49A7-9A51-CC26A62AD7A0}" type="slidenum">
              <a:rPr lang="ru-RU" altLang="ru-RU"/>
              <a:pPr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8389B6-22BC-4436-9BCB-C19FB5261FA2}" type="slidenum">
              <a:rPr lang="ru-RU" altLang="ru-RU"/>
              <a:pPr/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6D9F7C-4736-42F7-ACA0-D978234AA13A}" type="slidenum">
              <a:rPr lang="ru-RU" altLang="ru-RU"/>
              <a:pPr/>
              <a:t>29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CDA3697-1CA7-4441-88D3-F35B3056CC2A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7CDEA-8E5E-4996-A68B-88AE78AFB780}" type="slidenum">
              <a:rPr lang="ru-RU" altLang="ru-RU"/>
              <a:pPr/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F47D64-8D45-4B77-90BB-2516E1F25AF6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208665B-0592-4FDE-BF01-71427D338B7D}" type="slidenum">
              <a:rPr lang="ru-RU" altLang="ru-RU"/>
              <a:pPr/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F02C125-F803-4102-9DC7-DAFFDF900327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2858892-2768-4AC5-8227-78269AFCEF94}" type="slidenum">
              <a:rPr lang="ru-RU" altLang="ru-RU"/>
              <a:pPr/>
              <a:t>34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053A2A-511E-4D87-9CAB-F9A7913BE412}" type="slidenum">
              <a:rPr lang="ru-RU" altLang="ru-RU"/>
              <a:pPr/>
              <a:t>35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F7250F0-EBD6-440F-9816-3E4196345116}" type="slidenum">
              <a:rPr lang="ru-RU" altLang="ru-RU"/>
              <a:pPr/>
              <a:t>36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A4E949-DCAD-45B7-B2E1-0C32F24B3CA7}" type="slidenum">
              <a:rPr lang="ru-RU" altLang="ru-RU"/>
              <a:pPr/>
              <a:t>37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4781A0-42AA-4ACF-93AA-AFFD05FB3717}" type="slidenum">
              <a:rPr lang="ru-RU" altLang="ru-RU"/>
              <a:pPr/>
              <a:t>38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AD299A-58BB-48C7-8A1F-B936379AF3D6}" type="slidenum">
              <a:rPr lang="ru-RU" altLang="ru-RU"/>
              <a:pPr/>
              <a:t>39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63D2FD-2B65-4F24-BA0A-DC3336288602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AFF3726-90BF-47A5-B11B-2A2FB616191F}" type="slidenum">
              <a:rPr lang="ru-RU" altLang="ru-RU"/>
              <a:pPr/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FA08E6-05C0-4EBA-826F-E412B0E15383}" type="slidenum">
              <a:rPr lang="ru-RU" altLang="ru-RU"/>
              <a:pPr/>
              <a:t>41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B41F19-C677-4070-A268-007936BBBDEF}" type="slidenum">
              <a:rPr lang="ru-RU" altLang="ru-RU"/>
              <a:pPr/>
              <a:t>42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4C2794-E417-4B84-85A5-023A01508E02}" type="slidenum">
              <a:rPr lang="ru-RU" altLang="ru-RU"/>
              <a:pPr/>
              <a:t>43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237C7B-57DC-4487-B011-E4DE51C31AA8}" type="slidenum">
              <a:rPr lang="ru-RU" altLang="ru-RU"/>
              <a:pPr/>
              <a:t>44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FF324C-25E7-4FD9-A89D-F8C8B0C5B6A0}" type="slidenum">
              <a:rPr lang="ru-RU" altLang="ru-RU"/>
              <a:pPr/>
              <a:t>45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C49782-FE7E-4EBC-AF9F-DE728293A42E}" type="slidenum">
              <a:rPr lang="ru-RU" altLang="ru-RU"/>
              <a:pPr/>
              <a:t>46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2E1425-68BF-4E88-BB94-627C428D4996}" type="slidenum">
              <a:rPr lang="ru-RU" altLang="ru-RU"/>
              <a:pPr/>
              <a:t>47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998001-5D48-4083-9094-64C2C9C43D3E}" type="slidenum">
              <a:rPr lang="ru-RU" altLang="ru-RU"/>
              <a:pPr/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9F9117-4A7D-4A83-8B29-2CDC8EE8E300}" type="slidenum">
              <a:rPr lang="ru-RU" altLang="ru-RU"/>
              <a:pPr/>
              <a:t>49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9542A2-A7EA-40CC-AC2E-EB90C7A6AEBD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18B4C24-8E93-4AD1-882A-5AF7583340E2}" type="slidenum">
              <a:rPr lang="ru-RU" altLang="ru-RU"/>
              <a:pPr/>
              <a:t>50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9FB2B0-DD03-45AF-B62F-6D654E43C879}" type="slidenum">
              <a:rPr lang="ru-RU" altLang="ru-RU"/>
              <a:pPr/>
              <a:t>51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FDF061E-A988-4F8D-8F09-ED1BB14803BB}" type="slidenum">
              <a:rPr lang="ru-RU" altLang="ru-RU"/>
              <a:pPr/>
              <a:t>52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B2A0EE1-8DA5-4A35-952E-7C22FD7C2149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74A08AD-8E6C-447A-9B09-8297560CB052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CCA205-3EA9-452E-B7B8-FE921A61A55D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043F2E-7717-4090-888D-5492617C4548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1696-5B9D-41F5-8D8F-06B218293C0A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EA88E-C7FC-4935-9E1C-2BC94BDFEB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11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3B1F-642B-4562-8EB5-0CB4EA149114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FA59C-D224-4358-AB6D-0FB316CCE6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17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64A0-655E-4FF3-A45C-EA744A3B9B15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49585-2EC9-4603-83AC-323C2488BF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13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1D218-2DA6-48BB-AAC8-16B40914469F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BCEBD-A9A1-4F9C-B9A9-4332374898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61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82D4-F457-4866-9015-6E586D3FB71A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AB0D4-07BB-4CC2-8CE7-BA8F40802F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15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9425-A553-4AEB-9D3F-478A462D3D20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95681-D764-46FB-9373-455F20F447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610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34ADB-B214-4050-9266-C2F3D8A9B288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DE2C6-6BBE-4802-A8F1-6DD91A80C4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255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CDBB-94E0-427B-96A7-7D200A8D8191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5690E-01FD-4894-A369-33EC0E1144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53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4D101-E538-4BF5-B066-F3CC340CE426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F33F-6530-42D3-AE36-733E136A48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53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A23F5-5760-49C9-BDFD-50A50303FCA3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B0DC7-7696-4646-A773-E0F4CAF21A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75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A8D-08C7-46D2-9436-EE2509D1B715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169B5-E5A6-44D3-995B-AD5A604FA6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41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C7B2C9-EE6E-468A-AB6C-C59D9B6D243A}" type="datetimeFigureOut">
              <a:rPr lang="ru-RU"/>
              <a:pPr>
                <a:defRPr/>
              </a:pPr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A741CA1-93B1-4FAE-B487-393D6ECA97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Волшебная лампа Аладина 0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Волшебная лампа Аладина 0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Волшебная лампа Аладина 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Волшебная лампа Аладина 1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Волшебная лампа Аладина 1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Волшебная лампа Аладина 1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Волшебная лампа Аладина 1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Волшебная лампа Аладина 1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Волшебная лампа Аладина 1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Волшебная лампа Аладина 1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Волшебная лампа Аладина 1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Волшебная лампа Аладина 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Волшебная лампа Аладина 1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Волшебная лампа Аладина 2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Волшебная лампа Аладина 2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Волшебная лампа Аладина 2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Волшебная лампа Аладина 2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Волшебная лампа Аладина 2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Волшебная лампа Аладина 2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 descr="Волшебная лампа Аладина 2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Волшебная лампа Аладина 2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Волшебная лампа Аладина 2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Волшебная лампа Аладина 0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Волшебная лампа Аладина 2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Волшебная лампа Аладина 3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Волшебная лампа Аладина 3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Волшебная лампа Аладина 3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Волшебная лампа Аладина 3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Волшебная лампа Аладина 3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Волшебная лампа Аладина 3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Волшебная лампа Аладина 3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 descr="Волшебная лампа Аладина 3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Волшебная лампа Аладина 3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Волшебная лампа Аладина 0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 descr="Волшебная лампа Аладина 3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Волшебная лампа Аладина 4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 descr="Волшебная лампа Аладина 4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 descr="Волшебная лампа Аладина 4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 descr="Волшебная лампа Аладина 4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Волшебная лампа Аладина 4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 descr="Волшебная лампа Аладина 4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 descr="Волшебная лампа Аладина 4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 descr="Волшебная лампа Аладина 4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 descr="Волшебная лампа Аладина 4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Волшебная лампа Аладина 0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 descr="Волшебная лампа Аладина 4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Волшебная лампа Аладина 5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 descr="Волшебная лампа Аладина 5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Волшебная лампа Аладина 0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Волшебная лампа Аладина 0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Волшебная лампа Аладина 0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Волшебная лампа Аладина 0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52</Words>
  <Application>Microsoft Office PowerPoint</Application>
  <PresentationFormat>Экран (4:3)</PresentationFormat>
  <Paragraphs>52</Paragraphs>
  <Slides>52</Slides>
  <Notes>52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Стасик</dc:creator>
  <cp:lastModifiedBy>Elena Molchanova</cp:lastModifiedBy>
  <cp:revision>2</cp:revision>
  <dcterms:created xsi:type="dcterms:W3CDTF">2012-01-22T17:27:52Z</dcterms:created>
  <dcterms:modified xsi:type="dcterms:W3CDTF">2017-04-20T21:28:43Z</dcterms:modified>
</cp:coreProperties>
</file>