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9695"/>
    <a:srgbClr val="698A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80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DD67DAC-232D-4042-B5C0-E64770A42A28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dirty="0"/>
              <a:t>4/17/2017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48A1663-7765-4EF4-B97F-A02E70C6265E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Микола Павлович      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Леонтович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4957" y="4725550"/>
            <a:ext cx="7891272" cy="1069848"/>
          </a:xfrm>
        </p:spPr>
        <p:txBody>
          <a:bodyPr/>
          <a:lstStyle/>
          <a:p>
            <a:pPr algn="ctr"/>
            <a:r>
              <a:rPr lang="ru-RU" dirty="0" smtClean="0"/>
              <a:t>Презентац</a:t>
            </a:r>
            <a:r>
              <a:rPr lang="uk-UA" dirty="0" smtClean="0"/>
              <a:t>ія на тему «Видатна людина м.Миколаєва»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5142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62600" y="497830"/>
            <a:ext cx="6096000" cy="313932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spAutoFit/>
          </a:bodyPr>
          <a:lstStyle/>
          <a:p>
            <a:r>
              <a:rPr lang="ru-RU" dirty="0"/>
              <a:t>Через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місяців</a:t>
            </a:r>
            <a:r>
              <a:rPr lang="ru-RU" dirty="0"/>
              <a:t> за </a:t>
            </a:r>
            <a:r>
              <a:rPr lang="ru-RU" dirty="0" err="1"/>
              <a:t>сфабрикованим</a:t>
            </a:r>
            <a:r>
              <a:rPr lang="ru-RU" dirty="0"/>
              <a:t> </a:t>
            </a:r>
            <a:r>
              <a:rPr lang="ru-RU" dirty="0" err="1"/>
              <a:t>звинуваченням</a:t>
            </a:r>
            <a:r>
              <a:rPr lang="ru-RU" dirty="0"/>
              <a:t> 5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в’язниці</a:t>
            </a:r>
            <a:r>
              <a:rPr lang="ru-RU" dirty="0"/>
              <a:t> </a:t>
            </a:r>
            <a:r>
              <a:rPr lang="ru-RU" dirty="0" err="1"/>
              <a:t>отримує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старший </a:t>
            </a:r>
            <a:r>
              <a:rPr lang="ru-RU" dirty="0" err="1"/>
              <a:t>син</a:t>
            </a:r>
            <a:r>
              <a:rPr lang="ru-RU" dirty="0"/>
              <a:t> </a:t>
            </a:r>
            <a:r>
              <a:rPr lang="ru-RU" dirty="0" err="1"/>
              <a:t>Олександр</a:t>
            </a:r>
            <a:r>
              <a:rPr lang="ru-RU" dirty="0"/>
              <a:t>. Микола Павлович </a:t>
            </a:r>
            <a:r>
              <a:rPr lang="ru-RU" dirty="0" err="1"/>
              <a:t>вимушений</a:t>
            </a:r>
            <a:r>
              <a:rPr lang="ru-RU" dirty="0"/>
              <a:t> </a:t>
            </a:r>
            <a:r>
              <a:rPr lang="ru-RU" dirty="0" err="1"/>
              <a:t>влаштуватися</a:t>
            </a:r>
            <a:r>
              <a:rPr lang="ru-RU" dirty="0"/>
              <a:t> старшим </a:t>
            </a:r>
            <a:r>
              <a:rPr lang="ru-RU" dirty="0" err="1"/>
              <a:t>касиром</a:t>
            </a:r>
            <a:r>
              <a:rPr lang="ru-RU" dirty="0"/>
              <a:t> на ТЕЦ,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будується</a:t>
            </a:r>
            <a:r>
              <a:rPr lang="ru-RU" dirty="0"/>
              <a:t> в </a:t>
            </a:r>
            <a:r>
              <a:rPr lang="ru-RU" dirty="0" err="1"/>
              <a:t>місті</a:t>
            </a:r>
            <a:r>
              <a:rPr lang="ru-RU" dirty="0"/>
              <a:t>. На ТЕЦ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пропацював</a:t>
            </a:r>
            <a:r>
              <a:rPr lang="ru-RU" dirty="0"/>
              <a:t> до 28 </a:t>
            </a:r>
            <a:r>
              <a:rPr lang="ru-RU" dirty="0" err="1"/>
              <a:t>липня</a:t>
            </a:r>
            <a:r>
              <a:rPr lang="ru-RU" dirty="0"/>
              <a:t> 1937 року, коли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заарештовано</a:t>
            </a:r>
            <a:r>
              <a:rPr lang="ru-RU" dirty="0"/>
              <a:t> за </a:t>
            </a:r>
            <a:r>
              <a:rPr lang="ru-RU" dirty="0" err="1"/>
              <a:t>звинуваченням</a:t>
            </a:r>
            <a:r>
              <a:rPr lang="ru-RU" dirty="0"/>
              <a:t> у </a:t>
            </a:r>
            <a:r>
              <a:rPr lang="ru-RU" dirty="0" err="1"/>
              <a:t>зв’язках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контрреволюційно</a:t>
            </a:r>
            <a:r>
              <a:rPr lang="ru-RU" dirty="0"/>
              <a:t> </a:t>
            </a:r>
            <a:r>
              <a:rPr lang="ru-RU" dirty="0" err="1"/>
              <a:t>налаштованою</a:t>
            </a:r>
            <a:r>
              <a:rPr lang="ru-RU" dirty="0"/>
              <a:t> </a:t>
            </a:r>
            <a:r>
              <a:rPr lang="ru-RU" dirty="0" err="1"/>
              <a:t>інтелігенцією</a:t>
            </a:r>
            <a:r>
              <a:rPr lang="ru-RU" dirty="0"/>
              <a:t> та </a:t>
            </a:r>
            <a:r>
              <a:rPr lang="ru-RU" dirty="0" err="1"/>
              <a:t>участі</a:t>
            </a:r>
            <a:r>
              <a:rPr lang="ru-RU" dirty="0"/>
              <a:t> у </a:t>
            </a:r>
            <a:r>
              <a:rPr lang="ru-RU" dirty="0" err="1"/>
              <a:t>військово-офіцерській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. За </a:t>
            </a:r>
            <a:r>
              <a:rPr lang="ru-RU" dirty="0" err="1"/>
              <a:t>родинною</a:t>
            </a:r>
            <a:r>
              <a:rPr lang="ru-RU" dirty="0"/>
              <a:t> </a:t>
            </a:r>
            <a:r>
              <a:rPr lang="ru-RU" dirty="0" smtClean="0"/>
              <a:t>легендою </a:t>
            </a:r>
            <a:r>
              <a:rPr lang="ru-RU" dirty="0" err="1" smtClean="0"/>
              <a:t>Н.П.Леонтович</a:t>
            </a:r>
            <a:r>
              <a:rPr lang="ru-RU" dirty="0" smtClean="0"/>
              <a:t> </a:t>
            </a:r>
            <a:r>
              <a:rPr lang="ru-RU" dirty="0"/>
              <a:t>помер у </a:t>
            </a:r>
            <a:r>
              <a:rPr lang="ru-RU" dirty="0" err="1"/>
              <a:t>Тамбовській</a:t>
            </a:r>
            <a:r>
              <a:rPr lang="ru-RU" dirty="0"/>
              <a:t> </a:t>
            </a:r>
            <a:r>
              <a:rPr lang="ru-RU" dirty="0" err="1"/>
              <a:t>в’язниці</a:t>
            </a:r>
            <a:r>
              <a:rPr lang="ru-RU" dirty="0"/>
              <a:t> 1940 року.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нічим</a:t>
            </a:r>
            <a:r>
              <a:rPr lang="ru-RU" dirty="0"/>
              <a:t> не </a:t>
            </a:r>
            <a:r>
              <a:rPr lang="ru-RU" dirty="0" err="1" smtClean="0"/>
              <a:t>підтверджуються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10" y="497830"/>
            <a:ext cx="3810000" cy="5753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21150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59680" y="194132"/>
            <a:ext cx="6290310" cy="258532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ru-RU" dirty="0"/>
              <a:t>Дата й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Леонтовича </a:t>
            </a:r>
            <a:r>
              <a:rPr lang="ru-RU" dirty="0" err="1"/>
              <a:t>достеменно</a:t>
            </a:r>
            <a:r>
              <a:rPr lang="ru-RU" dirty="0"/>
              <a:t> </a:t>
            </a:r>
            <a:r>
              <a:rPr lang="ru-RU" dirty="0" err="1"/>
              <a:t>невідомі</a:t>
            </a:r>
            <a:r>
              <a:rPr lang="ru-RU" dirty="0"/>
              <a:t>. Зоопарк у </a:t>
            </a:r>
            <a:r>
              <a:rPr lang="ru-RU" dirty="0" err="1"/>
              <a:t>Миколаєві</a:t>
            </a:r>
            <a:r>
              <a:rPr lang="ru-RU" dirty="0"/>
              <a:t> </a:t>
            </a:r>
            <a:r>
              <a:rPr lang="ru-RU" dirty="0" err="1"/>
              <a:t>переїхав</a:t>
            </a:r>
            <a:r>
              <a:rPr lang="ru-RU" dirty="0"/>
              <a:t> у </a:t>
            </a:r>
            <a:r>
              <a:rPr lang="ru-RU" dirty="0" err="1"/>
              <a:t>нове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, як і </a:t>
            </a:r>
            <a:r>
              <a:rPr lang="ru-RU" dirty="0" err="1"/>
              <a:t>раніше</a:t>
            </a:r>
            <a:r>
              <a:rPr lang="ru-RU" dirty="0"/>
              <a:t>, </a:t>
            </a:r>
            <a:r>
              <a:rPr lang="ru-RU" dirty="0" err="1"/>
              <a:t>об’єкт</a:t>
            </a:r>
            <a:r>
              <a:rPr lang="ru-RU" dirty="0"/>
              <a:t> </a:t>
            </a:r>
            <a:r>
              <a:rPr lang="ru-RU" dirty="0" err="1"/>
              <a:t>міської</a:t>
            </a:r>
            <a:r>
              <a:rPr lang="ru-RU" dirty="0"/>
              <a:t> </a:t>
            </a:r>
            <a:r>
              <a:rPr lang="ru-RU" dirty="0" err="1"/>
              <a:t>інфраструктури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відвідують</a:t>
            </a:r>
            <a:r>
              <a:rPr lang="ru-RU" dirty="0"/>
              <a:t> </a:t>
            </a:r>
            <a:r>
              <a:rPr lang="ru-RU" dirty="0" err="1" smtClean="0"/>
              <a:t>найчастіше</a:t>
            </a:r>
            <a:r>
              <a:rPr lang="ru-RU" dirty="0"/>
              <a:t>. Минули роки, й </a:t>
            </a:r>
            <a:r>
              <a:rPr lang="ru-RU" dirty="0" err="1"/>
              <a:t>ім’я</a:t>
            </a:r>
            <a:r>
              <a:rPr lang="ru-RU" dirty="0"/>
              <a:t> </a:t>
            </a:r>
            <a:r>
              <a:rPr lang="ru-RU" dirty="0" err="1"/>
              <a:t>Миколи</a:t>
            </a:r>
            <a:r>
              <a:rPr lang="ru-RU" dirty="0"/>
              <a:t> Павловича Леонтовича — </a:t>
            </a:r>
            <a:r>
              <a:rPr lang="ru-RU" dirty="0" err="1"/>
              <a:t>міського</a:t>
            </a:r>
            <a:r>
              <a:rPr lang="ru-RU" dirty="0"/>
              <a:t> </a:t>
            </a:r>
            <a:r>
              <a:rPr lang="ru-RU" dirty="0" err="1"/>
              <a:t>голови</a:t>
            </a:r>
            <a:r>
              <a:rPr lang="ru-RU" dirty="0"/>
              <a:t> і </a:t>
            </a:r>
            <a:r>
              <a:rPr lang="ru-RU" dirty="0" err="1"/>
              <a:t>засновника</a:t>
            </a:r>
            <a:r>
              <a:rPr lang="ru-RU" dirty="0"/>
              <a:t> зоопарку — </a:t>
            </a:r>
            <a:r>
              <a:rPr lang="ru-RU" dirty="0" err="1"/>
              <a:t>місто</a:t>
            </a:r>
            <a:r>
              <a:rPr lang="ru-RU" dirty="0"/>
              <a:t> </a:t>
            </a:r>
            <a:r>
              <a:rPr lang="ru-RU" dirty="0" err="1"/>
              <a:t>забуло</a:t>
            </a:r>
            <a:r>
              <a:rPr lang="ru-RU" dirty="0"/>
              <a:t>. </a:t>
            </a:r>
            <a:r>
              <a:rPr lang="ru-RU" dirty="0" err="1"/>
              <a:t>Більше</a:t>
            </a:r>
            <a:r>
              <a:rPr lang="ru-RU" dirty="0"/>
              <a:t> 20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Володимиру</a:t>
            </a:r>
            <a:r>
              <a:rPr lang="ru-RU" dirty="0"/>
              <a:t> </a:t>
            </a:r>
            <a:r>
              <a:rPr lang="ru-RU" dirty="0" err="1"/>
              <a:t>Топчію</a:t>
            </a:r>
            <a:r>
              <a:rPr lang="ru-RU" dirty="0"/>
              <a:t>, </a:t>
            </a:r>
            <a:r>
              <a:rPr lang="ru-RU" dirty="0" err="1"/>
              <a:t>нинішньому</a:t>
            </a:r>
            <a:r>
              <a:rPr lang="ru-RU" dirty="0"/>
              <a:t> </a:t>
            </a:r>
            <a:r>
              <a:rPr lang="ru-RU" dirty="0" err="1"/>
              <a:t>директорові</a:t>
            </a:r>
            <a:r>
              <a:rPr lang="ru-RU" dirty="0"/>
              <a:t> </a:t>
            </a:r>
            <a:r>
              <a:rPr lang="ru-RU" dirty="0" err="1"/>
              <a:t>Миколаївського</a:t>
            </a:r>
            <a:r>
              <a:rPr lang="ru-RU" dirty="0"/>
              <a:t> зоопарку,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повернути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ім’я</a:t>
            </a:r>
            <a:r>
              <a:rPr lang="ru-RU" dirty="0"/>
              <a:t> </a:t>
            </a:r>
            <a:r>
              <a:rPr lang="ru-RU" dirty="0" err="1"/>
              <a:t>нащадкам</a:t>
            </a:r>
            <a:r>
              <a:rPr lang="ru-RU" dirty="0"/>
              <a:t>.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площа</a:t>
            </a:r>
            <a:r>
              <a:rPr lang="ru-RU" dirty="0"/>
              <a:t> перед зоопарком </a:t>
            </a:r>
            <a:r>
              <a:rPr lang="ru-RU" dirty="0" err="1"/>
              <a:t>зветься</a:t>
            </a:r>
            <a:r>
              <a:rPr lang="ru-RU" dirty="0"/>
              <a:t> на честь Леонтовича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" y="245656"/>
            <a:ext cx="4114800" cy="6292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20" y="3187988"/>
            <a:ext cx="6198870" cy="33499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02130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9482" y="449763"/>
            <a:ext cx="6096000" cy="70788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Микола Леонтович —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батько-засновник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Миколаївського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зоопарку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76" y="1907030"/>
            <a:ext cx="2355471" cy="28808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805182" y="1925604"/>
            <a:ext cx="7277819" cy="286232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ru-RU" dirty="0"/>
              <a:t>Зоопарк </a:t>
            </a:r>
            <a:r>
              <a:rPr lang="ru-RU" dirty="0" err="1"/>
              <a:t>він</a:t>
            </a:r>
            <a:r>
              <a:rPr lang="ru-RU" dirty="0"/>
              <a:t> почав </a:t>
            </a:r>
            <a:r>
              <a:rPr lang="ru-RU" dirty="0" err="1"/>
              <a:t>збирати</a:t>
            </a:r>
            <a:r>
              <a:rPr lang="ru-RU" dirty="0"/>
              <a:t> у </a:t>
            </a:r>
            <a:r>
              <a:rPr lang="ru-RU" dirty="0" err="1"/>
              <a:t>власному</a:t>
            </a:r>
            <a:r>
              <a:rPr lang="ru-RU" dirty="0"/>
              <a:t> </a:t>
            </a:r>
            <a:r>
              <a:rPr lang="ru-RU" dirty="0" err="1"/>
              <a:t>будинку</a:t>
            </a:r>
            <a:r>
              <a:rPr lang="ru-RU" dirty="0"/>
              <a:t>. </a:t>
            </a:r>
            <a:r>
              <a:rPr lang="ru-RU" dirty="0" err="1"/>
              <a:t>Молодий</a:t>
            </a:r>
            <a:r>
              <a:rPr lang="ru-RU" dirty="0"/>
              <a:t> чиновник </a:t>
            </a:r>
            <a:r>
              <a:rPr lang="ru-RU" dirty="0" err="1"/>
              <a:t>міністерства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справ, </a:t>
            </a:r>
            <a:r>
              <a:rPr lang="ru-RU" dirty="0" err="1"/>
              <a:t>приїхавши</a:t>
            </a:r>
            <a:r>
              <a:rPr lang="ru-RU" dirty="0"/>
              <a:t> до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до </a:t>
            </a:r>
            <a:r>
              <a:rPr lang="ru-RU" dirty="0" err="1"/>
              <a:t>Миколаєва</a:t>
            </a:r>
            <a:r>
              <a:rPr lang="ru-RU" dirty="0"/>
              <a:t>, </a:t>
            </a:r>
            <a:r>
              <a:rPr lang="ru-RU" dirty="0" err="1"/>
              <a:t>вирішив</a:t>
            </a:r>
            <a:r>
              <a:rPr lang="ru-RU" dirty="0"/>
              <a:t> </a:t>
            </a:r>
            <a:r>
              <a:rPr lang="ru-RU" dirty="0" err="1"/>
              <a:t>урізноманітнити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дозвілля</a:t>
            </a:r>
            <a:r>
              <a:rPr lang="ru-RU" dirty="0"/>
              <a:t> і став </a:t>
            </a:r>
            <a:r>
              <a:rPr lang="ru-RU" dirty="0" err="1"/>
              <a:t>облаштовувати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домашній</a:t>
            </a:r>
            <a:r>
              <a:rPr lang="ru-RU" dirty="0"/>
              <a:t> </a:t>
            </a:r>
            <a:r>
              <a:rPr lang="ru-RU" dirty="0" err="1"/>
              <a:t>акваріум</a:t>
            </a:r>
            <a:r>
              <a:rPr lang="ru-RU" dirty="0"/>
              <a:t>. </a:t>
            </a:r>
            <a:r>
              <a:rPr lang="ru-RU" dirty="0" err="1"/>
              <a:t>Акваріум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обладнаний</a:t>
            </a:r>
            <a:r>
              <a:rPr lang="ru-RU" dirty="0"/>
              <a:t> за </a:t>
            </a:r>
            <a:r>
              <a:rPr lang="ru-RU" dirty="0" err="1"/>
              <a:t>останнім</a:t>
            </a:r>
            <a:r>
              <a:rPr lang="ru-RU" dirty="0"/>
              <a:t> словом </a:t>
            </a:r>
            <a:r>
              <a:rPr lang="ru-RU" dirty="0" err="1"/>
              <a:t>техніки</a:t>
            </a:r>
            <a:r>
              <a:rPr lang="ru-RU" dirty="0"/>
              <a:t> того часу: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електричні</a:t>
            </a:r>
            <a:r>
              <a:rPr lang="ru-RU" dirty="0"/>
              <a:t> </a:t>
            </a:r>
            <a:r>
              <a:rPr lang="ru-RU" dirty="0" err="1"/>
              <a:t>компресори</a:t>
            </a:r>
            <a:r>
              <a:rPr lang="ru-RU" dirty="0"/>
              <a:t>, </a:t>
            </a:r>
            <a:r>
              <a:rPr lang="ru-RU" dirty="0" err="1"/>
              <a:t>підігрівачі</a:t>
            </a:r>
            <a:r>
              <a:rPr lang="ru-RU" dirty="0"/>
              <a:t>. </a:t>
            </a:r>
            <a:r>
              <a:rPr lang="ru-RU" dirty="0" err="1"/>
              <a:t>Риба</a:t>
            </a:r>
            <a:r>
              <a:rPr lang="ru-RU" dirty="0"/>
              <a:t> </a:t>
            </a:r>
            <a:r>
              <a:rPr lang="ru-RU" dirty="0" err="1"/>
              <a:t>розміщувалася</a:t>
            </a:r>
            <a:r>
              <a:rPr lang="ru-RU" dirty="0"/>
              <a:t> в 75 </a:t>
            </a:r>
            <a:r>
              <a:rPr lang="ru-RU" dirty="0" err="1"/>
              <a:t>акваріумах</a:t>
            </a:r>
            <a:r>
              <a:rPr lang="ru-RU" dirty="0"/>
              <a:t>. </a:t>
            </a:r>
            <a:r>
              <a:rPr lang="ru-RU" dirty="0" err="1"/>
              <a:t>Об’єм</a:t>
            </a:r>
            <a:r>
              <a:rPr lang="ru-RU" dirty="0"/>
              <a:t>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акваріумів</a:t>
            </a:r>
            <a:r>
              <a:rPr lang="ru-RU" dirty="0"/>
              <a:t> доходив до 3000 </a:t>
            </a:r>
            <a:r>
              <a:rPr lang="ru-RU" dirty="0" err="1"/>
              <a:t>літрів</a:t>
            </a:r>
            <a:r>
              <a:rPr lang="ru-RU" dirty="0"/>
              <a:t>. </a:t>
            </a:r>
            <a:r>
              <a:rPr lang="ru-RU" dirty="0" err="1"/>
              <a:t>Колекція</a:t>
            </a:r>
            <a:r>
              <a:rPr lang="ru-RU" dirty="0"/>
              <a:t> </a:t>
            </a:r>
            <a:r>
              <a:rPr lang="ru-RU" dirty="0" err="1"/>
              <a:t>налічувала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50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риб</a:t>
            </a:r>
            <a:r>
              <a:rPr lang="ru-RU" dirty="0"/>
              <a:t> і </a:t>
            </a:r>
            <a:r>
              <a:rPr lang="ru-RU" dirty="0" err="1"/>
              <a:t>земноводних</a:t>
            </a:r>
            <a:r>
              <a:rPr lang="ru-RU" dirty="0"/>
              <a:t>,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1000 </a:t>
            </a:r>
            <a:r>
              <a:rPr lang="ru-RU" dirty="0" err="1"/>
              <a:t>екземплярів</a:t>
            </a:r>
            <a:r>
              <a:rPr lang="ru-RU" dirty="0"/>
              <a:t>. Таких </a:t>
            </a:r>
            <a:r>
              <a:rPr lang="ru-RU" dirty="0" err="1"/>
              <a:t>колекцій</a:t>
            </a:r>
            <a:r>
              <a:rPr lang="ru-RU" dirty="0"/>
              <a:t> по </a:t>
            </a:r>
            <a:r>
              <a:rPr lang="ru-RU" dirty="0" err="1"/>
              <a:t>всій</a:t>
            </a:r>
            <a:r>
              <a:rPr lang="ru-RU" dirty="0"/>
              <a:t> </a:t>
            </a:r>
            <a:r>
              <a:rPr lang="ru-RU" dirty="0" err="1"/>
              <a:t>Європі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сім</a:t>
            </a:r>
            <a:r>
              <a:rPr lang="ru-RU" dirty="0"/>
              <a:t> на початку ХХ </a:t>
            </a:r>
            <a:r>
              <a:rPr lang="ru-RU" dirty="0" err="1"/>
              <a:t>століття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11082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0550" y="1335785"/>
            <a:ext cx="5753100" cy="378565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ru-RU" sz="2000" dirty="0"/>
              <a:t>По </a:t>
            </a:r>
            <a:r>
              <a:rPr lang="ru-RU" sz="2000" dirty="0" err="1"/>
              <a:t>службі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була</a:t>
            </a:r>
            <a:r>
              <a:rPr lang="ru-RU" sz="2000" dirty="0"/>
              <a:t> </a:t>
            </a:r>
            <a:r>
              <a:rPr lang="ru-RU" sz="2000" dirty="0" err="1"/>
              <a:t>пов’язана</a:t>
            </a:r>
            <a:r>
              <a:rPr lang="ru-RU" sz="2000" dirty="0"/>
              <a:t> з цензурою газет і </a:t>
            </a:r>
            <a:r>
              <a:rPr lang="ru-RU" sz="2000" dirty="0" err="1"/>
              <a:t>фотографій</a:t>
            </a:r>
            <a:r>
              <a:rPr lang="ru-RU" sz="2000" dirty="0"/>
              <a:t>, Микола Павлович Леонтович (так звали чиновника) </a:t>
            </a:r>
            <a:r>
              <a:rPr lang="ru-RU" sz="2000" dirty="0" err="1"/>
              <a:t>просувався</a:t>
            </a:r>
            <a:r>
              <a:rPr lang="ru-RU" sz="2000" dirty="0"/>
              <a:t> добре, але </a:t>
            </a:r>
            <a:r>
              <a:rPr lang="ru-RU" sz="2000" dirty="0" err="1"/>
              <a:t>ще</a:t>
            </a:r>
            <a:r>
              <a:rPr lang="ru-RU" sz="2000" dirty="0"/>
              <a:t> </a:t>
            </a:r>
            <a:r>
              <a:rPr lang="ru-RU" sz="2000" dirty="0" err="1"/>
              <a:t>більше</a:t>
            </a:r>
            <a:r>
              <a:rPr lang="ru-RU" sz="2000" dirty="0"/>
              <a:t> </a:t>
            </a:r>
            <a:r>
              <a:rPr lang="ru-RU" sz="2000" dirty="0" err="1"/>
              <a:t>сподобався</a:t>
            </a:r>
            <a:r>
              <a:rPr lang="ru-RU" sz="2000" dirty="0"/>
              <a:t> </a:t>
            </a:r>
            <a:r>
              <a:rPr lang="ru-RU" sz="2000" dirty="0" err="1"/>
              <a:t>молодий</a:t>
            </a:r>
            <a:r>
              <a:rPr lang="ru-RU" sz="2000" dirty="0"/>
              <a:t> юрист, </a:t>
            </a:r>
            <a:r>
              <a:rPr lang="ru-RU" sz="2000" dirty="0" err="1"/>
              <a:t>випускник</a:t>
            </a:r>
            <a:r>
              <a:rPr lang="ru-RU" sz="2000" dirty="0"/>
              <a:t> </a:t>
            </a:r>
            <a:r>
              <a:rPr lang="ru-RU" sz="2000" dirty="0" err="1"/>
              <a:t>юрфаку</a:t>
            </a:r>
            <a:r>
              <a:rPr lang="ru-RU" sz="2000" dirty="0"/>
              <a:t> </a:t>
            </a:r>
            <a:r>
              <a:rPr lang="ru-RU" sz="2000" dirty="0" err="1"/>
              <a:t>Новоросійського</a:t>
            </a:r>
            <a:r>
              <a:rPr lang="ru-RU" sz="2000" dirty="0"/>
              <a:t> </a:t>
            </a:r>
            <a:r>
              <a:rPr lang="ru-RU" sz="2000" dirty="0" err="1"/>
              <a:t>університету</a:t>
            </a:r>
            <a:r>
              <a:rPr lang="ru-RU" sz="2000" dirty="0"/>
              <a:t> </a:t>
            </a:r>
            <a:r>
              <a:rPr lang="ru-RU" sz="2000" dirty="0" err="1"/>
              <a:t>місцевій</a:t>
            </a:r>
            <a:r>
              <a:rPr lang="ru-RU" sz="2000" dirty="0"/>
              <a:t> </a:t>
            </a:r>
            <a:r>
              <a:rPr lang="ru-RU" sz="2000" dirty="0" err="1"/>
              <a:t>громаді</a:t>
            </a:r>
            <a:r>
              <a:rPr lang="ru-RU" sz="2000" dirty="0"/>
              <a:t>.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обирають</a:t>
            </a:r>
            <a:r>
              <a:rPr lang="ru-RU" sz="2000" dirty="0"/>
              <a:t> </a:t>
            </a:r>
            <a:r>
              <a:rPr lang="ru-RU" sz="2000" dirty="0" err="1"/>
              <a:t>спочатку</a:t>
            </a:r>
            <a:r>
              <a:rPr lang="ru-RU" sz="2000" dirty="0"/>
              <a:t> </a:t>
            </a:r>
            <a:r>
              <a:rPr lang="ru-RU" sz="2000" dirty="0" err="1"/>
              <a:t>гласним</a:t>
            </a:r>
            <a:r>
              <a:rPr lang="ru-RU" sz="2000" dirty="0"/>
              <a:t> </a:t>
            </a:r>
            <a:r>
              <a:rPr lang="ru-RU" sz="2000" dirty="0" err="1"/>
              <a:t>міської</a:t>
            </a:r>
            <a:r>
              <a:rPr lang="ru-RU" sz="2000" dirty="0"/>
              <a:t> </a:t>
            </a:r>
            <a:r>
              <a:rPr lang="ru-RU" sz="2000" dirty="0" err="1"/>
              <a:t>думи</a:t>
            </a:r>
            <a:r>
              <a:rPr lang="ru-RU" sz="2000" dirty="0"/>
              <a:t> </a:t>
            </a:r>
            <a:r>
              <a:rPr lang="ru-RU" sz="2000" dirty="0" err="1"/>
              <a:t>Миколаєва</a:t>
            </a:r>
            <a:r>
              <a:rPr lang="ru-RU" sz="2000" dirty="0"/>
              <a:t>, а </a:t>
            </a:r>
            <a:r>
              <a:rPr lang="ru-RU" sz="2000" dirty="0" err="1"/>
              <a:t>пізніше</a:t>
            </a:r>
            <a:r>
              <a:rPr lang="ru-RU" sz="2000" dirty="0"/>
              <a:t> — </a:t>
            </a:r>
            <a:r>
              <a:rPr lang="ru-RU" sz="2000" dirty="0" err="1"/>
              <a:t>міським</a:t>
            </a:r>
            <a:r>
              <a:rPr lang="ru-RU" sz="2000" dirty="0"/>
              <a:t> головою. Не </a:t>
            </a:r>
            <a:r>
              <a:rPr lang="ru-RU" sz="2000" dirty="0" err="1"/>
              <a:t>останнім</a:t>
            </a:r>
            <a:r>
              <a:rPr lang="ru-RU" sz="2000" dirty="0"/>
              <a:t> аргументом, </a:t>
            </a:r>
            <a:r>
              <a:rPr lang="ru-RU" sz="2000" dirty="0" err="1"/>
              <a:t>кажуть</a:t>
            </a:r>
            <a:r>
              <a:rPr lang="ru-RU" sz="2000" dirty="0"/>
              <a:t>, </a:t>
            </a:r>
            <a:r>
              <a:rPr lang="ru-RU" sz="2000" dirty="0" err="1"/>
              <a:t>був</a:t>
            </a:r>
            <a:r>
              <a:rPr lang="ru-RU" sz="2000" dirty="0"/>
              <a:t> зоосад, на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перетворився</a:t>
            </a:r>
            <a:r>
              <a:rPr lang="ru-RU" sz="2000" dirty="0"/>
              <a:t> </a:t>
            </a:r>
            <a:r>
              <a:rPr lang="ru-RU" sz="2000" dirty="0" err="1"/>
              <a:t>домашній</a:t>
            </a:r>
            <a:r>
              <a:rPr lang="ru-RU" sz="2000" dirty="0"/>
              <a:t> </a:t>
            </a:r>
            <a:r>
              <a:rPr lang="ru-RU" sz="2000" dirty="0" err="1"/>
              <a:t>акваріум</a:t>
            </a:r>
            <a:r>
              <a:rPr lang="ru-RU" sz="2000" dirty="0"/>
              <a:t> і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безкоштовно</a:t>
            </a:r>
            <a:r>
              <a:rPr lang="ru-RU" sz="2000" dirty="0"/>
              <a:t> </a:t>
            </a:r>
            <a:r>
              <a:rPr lang="ru-RU" sz="2000" dirty="0" err="1"/>
              <a:t>доступний</a:t>
            </a:r>
            <a:r>
              <a:rPr lang="ru-RU" sz="2000" dirty="0"/>
              <a:t> для всіх охочих</a:t>
            </a:r>
            <a:r>
              <a:rPr lang="ru-RU" sz="2000" dirty="0" smtClean="0"/>
              <a:t>.</a:t>
            </a: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20" y="1335785"/>
            <a:ext cx="5512838" cy="36033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763425" y="5138218"/>
            <a:ext cx="4998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Леонтович в кругу </a:t>
            </a:r>
            <a:r>
              <a:rPr lang="ru-RU" dirty="0" err="1" smtClean="0"/>
              <a:t>родини</a:t>
            </a:r>
            <a:r>
              <a:rPr lang="ru-RU" dirty="0" smtClean="0"/>
              <a:t>, </a:t>
            </a:r>
            <a:r>
              <a:rPr lang="ru-RU" dirty="0"/>
              <a:t>фото 1913-1914гг.</a:t>
            </a:r>
          </a:p>
        </p:txBody>
      </p:sp>
    </p:spTree>
    <p:extLst>
      <p:ext uri="{BB962C8B-B14F-4D97-AF65-F5344CB8AC3E}">
        <p14:creationId xmlns:p14="http://schemas.microsoft.com/office/powerpoint/2010/main" val="7027260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95210" y="765810"/>
            <a:ext cx="4126230" cy="535531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ru-RU" dirty="0"/>
              <a:t>За роки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правління</a:t>
            </a:r>
            <a:r>
              <a:rPr lang="ru-RU" dirty="0"/>
              <a:t> у </a:t>
            </a:r>
            <a:r>
              <a:rPr lang="ru-RU" dirty="0" err="1"/>
              <a:t>Миколаєві</a:t>
            </a:r>
            <a:r>
              <a:rPr lang="ru-RU" dirty="0"/>
              <a:t> </a:t>
            </a:r>
            <a:r>
              <a:rPr lang="ru-RU" dirty="0" err="1"/>
              <a:t>відкрилися</a:t>
            </a:r>
            <a:r>
              <a:rPr lang="ru-RU" dirty="0"/>
              <a:t> два </a:t>
            </a:r>
            <a:r>
              <a:rPr lang="ru-RU" dirty="0" err="1"/>
              <a:t>музеї</a:t>
            </a:r>
            <a:r>
              <a:rPr lang="ru-RU" dirty="0"/>
              <a:t>, перший </a:t>
            </a:r>
            <a:r>
              <a:rPr lang="ru-RU" dirty="0" err="1"/>
              <a:t>кінотеатр</a:t>
            </a:r>
            <a:r>
              <a:rPr lang="ru-RU" dirty="0"/>
              <a:t>, перша </a:t>
            </a:r>
            <a:r>
              <a:rPr lang="ru-RU" dirty="0" err="1"/>
              <a:t>психіатрична</a:t>
            </a:r>
            <a:r>
              <a:rPr lang="ru-RU" dirty="0"/>
              <a:t> </a:t>
            </a:r>
            <a:r>
              <a:rPr lang="ru-RU" dirty="0" err="1"/>
              <a:t>лікарня</a:t>
            </a:r>
            <a:r>
              <a:rPr lang="ru-RU" dirty="0"/>
              <a:t>, перша набережна.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керівництвом</a:t>
            </a:r>
            <a:r>
              <a:rPr lang="ru-RU" dirty="0"/>
              <a:t> </a:t>
            </a:r>
            <a:r>
              <a:rPr lang="ru-RU" dirty="0" err="1"/>
              <a:t>міського</a:t>
            </a:r>
            <a:r>
              <a:rPr lang="ru-RU" dirty="0"/>
              <a:t> </a:t>
            </a:r>
            <a:r>
              <a:rPr lang="ru-RU" dirty="0" err="1"/>
              <a:t>голови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завершено </a:t>
            </a:r>
            <a:r>
              <a:rPr lang="ru-RU" dirty="0" err="1"/>
              <a:t>прокладання</a:t>
            </a:r>
            <a:r>
              <a:rPr lang="ru-RU" dirty="0"/>
              <a:t> водопроводу і </a:t>
            </a:r>
            <a:r>
              <a:rPr lang="ru-RU" dirty="0" err="1"/>
              <a:t>каналізації</a:t>
            </a:r>
            <a:r>
              <a:rPr lang="ru-RU" dirty="0"/>
              <a:t>, </a:t>
            </a:r>
            <a:r>
              <a:rPr lang="ru-RU" dirty="0" err="1"/>
              <a:t>зроблена</a:t>
            </a:r>
            <a:r>
              <a:rPr lang="ru-RU" dirty="0"/>
              <a:t> «</a:t>
            </a:r>
            <a:r>
              <a:rPr lang="ru-RU" dirty="0" err="1"/>
              <a:t>лівньовка</a:t>
            </a:r>
            <a:r>
              <a:rPr lang="ru-RU" dirty="0"/>
              <a:t>», </a:t>
            </a:r>
            <a:r>
              <a:rPr lang="ru-RU" dirty="0" err="1"/>
              <a:t>міська</a:t>
            </a:r>
            <a:r>
              <a:rPr lang="ru-RU" dirty="0"/>
              <a:t> </a:t>
            </a:r>
            <a:r>
              <a:rPr lang="ru-RU" dirty="0" err="1"/>
              <a:t>електростанція</a:t>
            </a:r>
            <a:r>
              <a:rPr lang="ru-RU" dirty="0"/>
              <a:t> </a:t>
            </a:r>
            <a:r>
              <a:rPr lang="ru-RU" dirty="0" err="1"/>
              <a:t>розширилася</a:t>
            </a:r>
            <a:r>
              <a:rPr lang="ru-RU" dirty="0"/>
              <a:t> з 127 Вольт до 220,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вимощені</a:t>
            </a:r>
            <a:r>
              <a:rPr lang="ru-RU" dirty="0"/>
              <a:t> </a:t>
            </a:r>
            <a:r>
              <a:rPr lang="ru-RU" dirty="0" err="1"/>
              <a:t>вулиці</a:t>
            </a:r>
            <a:r>
              <a:rPr lang="ru-RU" dirty="0"/>
              <a:t> центру </a:t>
            </a:r>
            <a:r>
              <a:rPr lang="ru-RU" dirty="0" err="1"/>
              <a:t>Миколаєва</a:t>
            </a:r>
            <a:r>
              <a:rPr lang="ru-RU" dirty="0"/>
              <a:t>. На </a:t>
            </a:r>
            <a:r>
              <a:rPr lang="ru-RU" dirty="0" err="1"/>
              <a:t>особисті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 Леонтовича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споруджена</a:t>
            </a:r>
            <a:r>
              <a:rPr lang="ru-RU" dirty="0"/>
              <a:t> </a:t>
            </a:r>
            <a:r>
              <a:rPr lang="ru-RU" dirty="0" err="1"/>
              <a:t>дзвіниця</a:t>
            </a:r>
            <a:r>
              <a:rPr lang="ru-RU" dirty="0"/>
              <a:t> </a:t>
            </a:r>
            <a:r>
              <a:rPr lang="ru-RU" dirty="0" err="1"/>
              <a:t>Касперівської</a:t>
            </a:r>
            <a:r>
              <a:rPr lang="ru-RU" dirty="0"/>
              <a:t> церкви. І </a:t>
            </a:r>
            <a:r>
              <a:rPr lang="ru-RU" dirty="0" err="1"/>
              <a:t>це</a:t>
            </a:r>
            <a:r>
              <a:rPr lang="ru-RU" dirty="0"/>
              <a:t> далеко не все. </a:t>
            </a:r>
            <a:r>
              <a:rPr lang="ru-RU" dirty="0" err="1"/>
              <a:t>Миколаївці</a:t>
            </a:r>
            <a:r>
              <a:rPr lang="ru-RU" dirty="0"/>
              <a:t> й </a:t>
            </a:r>
            <a:r>
              <a:rPr lang="ru-RU" dirty="0" err="1"/>
              <a:t>донині</a:t>
            </a:r>
            <a:r>
              <a:rPr lang="ru-RU" dirty="0"/>
              <a:t> </a:t>
            </a:r>
            <a:r>
              <a:rPr lang="ru-RU" dirty="0" err="1"/>
              <a:t>користуються</a:t>
            </a:r>
            <a:r>
              <a:rPr lang="ru-RU" dirty="0"/>
              <a:t> плодами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Миколи</a:t>
            </a:r>
            <a:r>
              <a:rPr lang="ru-RU" dirty="0"/>
              <a:t> Леонтовича. Але все ж одним з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досягнень</a:t>
            </a:r>
            <a:r>
              <a:rPr lang="ru-RU" dirty="0"/>
              <a:t> стало </a:t>
            </a:r>
            <a:r>
              <a:rPr lang="ru-RU" dirty="0" err="1"/>
              <a:t>створення</a:t>
            </a:r>
            <a:r>
              <a:rPr lang="ru-RU" dirty="0"/>
              <a:t> в </a:t>
            </a:r>
            <a:r>
              <a:rPr lang="ru-RU" dirty="0" err="1"/>
              <a:t>місті</a:t>
            </a:r>
            <a:r>
              <a:rPr lang="ru-RU" dirty="0"/>
              <a:t> </a:t>
            </a:r>
            <a:r>
              <a:rPr lang="ru-RU" dirty="0" err="1"/>
              <a:t>акваріуму</a:t>
            </a:r>
            <a:r>
              <a:rPr lang="ru-RU" dirty="0"/>
              <a:t> і зоопарку.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" y="765810"/>
            <a:ext cx="6595110" cy="4842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95012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" y="186273"/>
            <a:ext cx="4720590" cy="646330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ru-RU" dirty="0"/>
              <a:t>1918 року </a:t>
            </a:r>
            <a:r>
              <a:rPr lang="ru-RU" dirty="0" err="1"/>
              <a:t>колекція</a:t>
            </a:r>
            <a:r>
              <a:rPr lang="ru-RU" dirty="0"/>
              <a:t> Леонтовича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націоналізована</a:t>
            </a:r>
            <a:r>
              <a:rPr lang="ru-RU" dirty="0"/>
              <a:t>, а </a:t>
            </a:r>
            <a:r>
              <a:rPr lang="ru-RU" dirty="0" err="1"/>
              <a:t>його</a:t>
            </a:r>
            <a:r>
              <a:rPr lang="ru-RU" dirty="0"/>
              <a:t> самого </a:t>
            </a:r>
            <a:r>
              <a:rPr lang="ru-RU" dirty="0" err="1"/>
              <a:t>призначили</a:t>
            </a:r>
            <a:r>
              <a:rPr lang="ru-RU" dirty="0"/>
              <a:t> першим директором </a:t>
            </a:r>
            <a:r>
              <a:rPr lang="ru-RU" dirty="0" err="1"/>
              <a:t>Держакваріума</a:t>
            </a:r>
            <a:r>
              <a:rPr lang="ru-RU" dirty="0"/>
              <a:t>. </a:t>
            </a:r>
            <a:r>
              <a:rPr lang="ru-RU" dirty="0" err="1"/>
              <a:t>Цього</a:t>
            </a:r>
            <a:r>
              <a:rPr lang="ru-RU" dirty="0"/>
              <a:t> ж року Микола Павлович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уперше</a:t>
            </a:r>
            <a:r>
              <a:rPr lang="ru-RU" dirty="0"/>
              <a:t> </a:t>
            </a:r>
            <a:r>
              <a:rPr lang="ru-RU" dirty="0" err="1"/>
              <a:t>заарештований</a:t>
            </a:r>
            <a:r>
              <a:rPr lang="ru-RU" dirty="0"/>
              <a:t> ЧК.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арешту</a:t>
            </a:r>
            <a:r>
              <a:rPr lang="ru-RU" dirty="0"/>
              <a:t> </a:t>
            </a:r>
            <a:r>
              <a:rPr lang="ru-RU" dirty="0" err="1"/>
              <a:t>колекція</a:t>
            </a:r>
            <a:r>
              <a:rPr lang="ru-RU" dirty="0"/>
              <a:t> стала </a:t>
            </a:r>
            <a:r>
              <a:rPr lang="ru-RU" dirty="0" err="1"/>
              <a:t>гинути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керував</a:t>
            </a:r>
            <a:r>
              <a:rPr lang="ru-RU" dirty="0"/>
              <a:t> нею </a:t>
            </a:r>
            <a:r>
              <a:rPr lang="ru-RU" dirty="0" err="1"/>
              <a:t>червоноармієць</a:t>
            </a:r>
            <a:r>
              <a:rPr lang="ru-RU" dirty="0"/>
              <a:t>. На </a:t>
            </a:r>
            <a:r>
              <a:rPr lang="ru-RU" dirty="0" err="1"/>
              <a:t>захист</a:t>
            </a:r>
            <a:r>
              <a:rPr lang="ru-RU" dirty="0"/>
              <a:t> Леонтовича </a:t>
            </a:r>
            <a:r>
              <a:rPr lang="ru-RU" dirty="0" err="1"/>
              <a:t>виступив</a:t>
            </a:r>
            <a:r>
              <a:rPr lang="ru-RU" dirty="0"/>
              <a:t> </a:t>
            </a:r>
            <a:r>
              <a:rPr lang="ru-RU" dirty="0" smtClean="0"/>
              <a:t>А. В. </a:t>
            </a:r>
            <a:r>
              <a:rPr lang="ru-RU" dirty="0" err="1" smtClean="0"/>
              <a:t>Луначарський</a:t>
            </a:r>
            <a:r>
              <a:rPr lang="ru-RU" dirty="0"/>
              <a:t>, і за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клопотанням</a:t>
            </a:r>
            <a:r>
              <a:rPr lang="ru-RU" dirty="0"/>
              <a:t> </a:t>
            </a:r>
            <a:r>
              <a:rPr lang="ru-RU" dirty="0" err="1"/>
              <a:t>Миколу</a:t>
            </a:r>
            <a:r>
              <a:rPr lang="ru-RU" dirty="0"/>
              <a:t> Павловича </a:t>
            </a:r>
            <a:r>
              <a:rPr lang="ru-RU" dirty="0" err="1"/>
              <a:t>звільнили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З </a:t>
            </a:r>
            <a:r>
              <a:rPr lang="ru-RU" dirty="0"/>
              <a:t>великими </a:t>
            </a:r>
            <a:r>
              <a:rPr lang="ru-RU" dirty="0" err="1"/>
              <a:t>втратами</a:t>
            </a:r>
            <a:r>
              <a:rPr lang="ru-RU" dirty="0"/>
              <a:t> </a:t>
            </a:r>
            <a:r>
              <a:rPr lang="ru-RU" dirty="0" err="1"/>
              <a:t>Акваріум</a:t>
            </a:r>
            <a:r>
              <a:rPr lang="ru-RU" dirty="0"/>
              <a:t> пережив </a:t>
            </a:r>
            <a:r>
              <a:rPr lang="ru-RU" dirty="0" err="1"/>
              <a:t>громадянську</a:t>
            </a:r>
            <a:r>
              <a:rPr lang="ru-RU" dirty="0"/>
              <a:t> </a:t>
            </a:r>
            <a:r>
              <a:rPr lang="ru-RU" dirty="0" err="1"/>
              <a:t>війну</a:t>
            </a:r>
            <a:r>
              <a:rPr lang="ru-RU" dirty="0"/>
              <a:t>, і 25 </a:t>
            </a:r>
            <a:r>
              <a:rPr lang="ru-RU" dirty="0" err="1"/>
              <a:t>червня</a:t>
            </a:r>
            <a:r>
              <a:rPr lang="ru-RU" dirty="0"/>
              <a:t> 1922 року </a:t>
            </a:r>
            <a:r>
              <a:rPr lang="ru-RU" dirty="0" err="1"/>
              <a:t>відбулося</a:t>
            </a:r>
            <a:r>
              <a:rPr lang="ru-RU" dirty="0"/>
              <a:t> друге </a:t>
            </a:r>
            <a:r>
              <a:rPr lang="ru-RU" dirty="0" err="1"/>
              <a:t>урочисте</a:t>
            </a:r>
            <a:r>
              <a:rPr lang="ru-RU" dirty="0"/>
              <a:t> </a:t>
            </a:r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Миколаївського</a:t>
            </a:r>
            <a:r>
              <a:rPr lang="ru-RU" dirty="0"/>
              <a:t> </a:t>
            </a:r>
            <a:r>
              <a:rPr lang="ru-RU" dirty="0" err="1"/>
              <a:t>Держакваріума</a:t>
            </a:r>
            <a:r>
              <a:rPr lang="ru-RU" dirty="0"/>
              <a:t>. </a:t>
            </a:r>
            <a:r>
              <a:rPr lang="ru-RU" dirty="0" err="1"/>
              <a:t>Цього</a:t>
            </a:r>
            <a:r>
              <a:rPr lang="ru-RU" dirty="0"/>
              <a:t> року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відвідали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40 </a:t>
            </a:r>
            <a:r>
              <a:rPr lang="ru-RU" dirty="0" err="1" smtClean="0"/>
              <a:t>тисяч</a:t>
            </a:r>
            <a:r>
              <a:rPr lang="ru-RU" dirty="0" smtClean="0"/>
              <a:t> </a:t>
            </a:r>
            <a:r>
              <a:rPr lang="ru-RU" dirty="0"/>
              <a:t>людей. </a:t>
            </a:r>
            <a:r>
              <a:rPr lang="ru-RU" dirty="0" err="1"/>
              <a:t>Відвідування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безкоштовним</a:t>
            </a:r>
            <a:r>
              <a:rPr lang="ru-RU" dirty="0"/>
              <a:t>. До 1923 року </a:t>
            </a:r>
            <a:r>
              <a:rPr lang="ru-RU" dirty="0" err="1"/>
              <a:t>Миколаївський</a:t>
            </a:r>
            <a:r>
              <a:rPr lang="ru-RU" dirty="0"/>
              <a:t> </a:t>
            </a:r>
            <a:r>
              <a:rPr lang="ru-RU" dirty="0" err="1"/>
              <a:t>А</a:t>
            </a:r>
            <a:r>
              <a:rPr lang="ru-RU" dirty="0" err="1" smtClean="0"/>
              <a:t>кваріум</a:t>
            </a:r>
            <a:r>
              <a:rPr lang="ru-RU" dirty="0" smtClean="0"/>
              <a:t> </a:t>
            </a:r>
            <a:r>
              <a:rPr lang="ru-RU" dirty="0" err="1"/>
              <a:t>був</a:t>
            </a:r>
            <a:r>
              <a:rPr lang="ru-RU" dirty="0"/>
              <a:t> на </a:t>
            </a:r>
            <a:r>
              <a:rPr lang="ru-RU" dirty="0" err="1"/>
              <a:t>утриманні</a:t>
            </a:r>
            <a:r>
              <a:rPr lang="ru-RU" dirty="0"/>
              <a:t> </a:t>
            </a:r>
            <a:r>
              <a:rPr lang="ru-RU" dirty="0" err="1"/>
              <a:t>місцевої</a:t>
            </a:r>
            <a:r>
              <a:rPr lang="ru-RU" dirty="0"/>
              <a:t> </a:t>
            </a:r>
            <a:r>
              <a:rPr lang="ru-RU" dirty="0" err="1"/>
              <a:t>наросвіти</a:t>
            </a:r>
            <a:r>
              <a:rPr lang="ru-RU" dirty="0"/>
              <a:t>,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перевели на </a:t>
            </a:r>
            <a:r>
              <a:rPr lang="ru-RU" dirty="0" err="1"/>
              <a:t>держбюджет</a:t>
            </a:r>
            <a:r>
              <a:rPr lang="ru-RU" dirty="0"/>
              <a:t>, а з </a:t>
            </a:r>
            <a:r>
              <a:rPr lang="ru-RU" dirty="0" err="1" smtClean="0"/>
              <a:t>березня</a:t>
            </a:r>
            <a:r>
              <a:rPr lang="ru-RU" dirty="0" smtClean="0"/>
              <a:t> 1934 </a:t>
            </a:r>
            <a:r>
              <a:rPr lang="ru-RU" dirty="0"/>
              <a:t>року — на бюджет </a:t>
            </a:r>
            <a:r>
              <a:rPr lang="ru-RU" dirty="0" err="1"/>
              <a:t>міста</a:t>
            </a:r>
            <a:r>
              <a:rPr lang="ru-RU" dirty="0"/>
              <a:t>. 1925 року при </a:t>
            </a:r>
            <a:r>
              <a:rPr lang="ru-RU" dirty="0" err="1"/>
              <a:t>Акваріумі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відкрито</a:t>
            </a:r>
            <a:r>
              <a:rPr lang="ru-RU" dirty="0"/>
              <a:t> </a:t>
            </a:r>
            <a:r>
              <a:rPr lang="ru-RU" dirty="0" err="1"/>
              <a:t>зоологічний</a:t>
            </a:r>
            <a:r>
              <a:rPr lang="ru-RU" dirty="0"/>
              <a:t> </a:t>
            </a:r>
            <a:r>
              <a:rPr lang="ru-RU" dirty="0" err="1"/>
              <a:t>відділ</a:t>
            </a:r>
            <a:r>
              <a:rPr lang="ru-RU" dirty="0"/>
              <a:t>, і </a:t>
            </a:r>
            <a:r>
              <a:rPr lang="ru-RU" dirty="0" err="1"/>
              <a:t>він</a:t>
            </a:r>
            <a:r>
              <a:rPr lang="ru-RU" dirty="0"/>
              <a:t> став </a:t>
            </a:r>
            <a:r>
              <a:rPr lang="ru-RU" dirty="0" err="1"/>
              <a:t>називатися</a:t>
            </a:r>
            <a:r>
              <a:rPr lang="ru-RU" dirty="0"/>
              <a:t> </a:t>
            </a:r>
            <a:r>
              <a:rPr lang="ru-RU" dirty="0" err="1"/>
              <a:t>Акваріум</a:t>
            </a:r>
            <a:r>
              <a:rPr lang="ru-RU" dirty="0"/>
              <a:t>-зоосад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480" y="658208"/>
            <a:ext cx="7029449" cy="5102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94291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16930" y="68581"/>
            <a:ext cx="6096000" cy="369331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заповідника</a:t>
            </a:r>
            <a:r>
              <a:rPr lang="ru-RU" dirty="0"/>
              <a:t> </a:t>
            </a:r>
            <a:r>
              <a:rPr lang="ru-RU" dirty="0" err="1"/>
              <a:t>Асканія</a:t>
            </a:r>
            <a:r>
              <a:rPr lang="ru-RU" dirty="0"/>
              <a:t>-Нова </a:t>
            </a:r>
            <a:r>
              <a:rPr lang="ru-RU" dirty="0" err="1"/>
              <a:t>було</a:t>
            </a:r>
            <a:r>
              <a:rPr lang="ru-RU" dirty="0"/>
              <a:t> привезено </a:t>
            </a:r>
            <a:r>
              <a:rPr lang="ru-RU" dirty="0" err="1"/>
              <a:t>бізонів</a:t>
            </a:r>
            <a:r>
              <a:rPr lang="ru-RU" dirty="0"/>
              <a:t>, </a:t>
            </a:r>
            <a:r>
              <a:rPr lang="ru-RU" dirty="0" err="1"/>
              <a:t>верблюдів</a:t>
            </a:r>
            <a:r>
              <a:rPr lang="ru-RU" dirty="0"/>
              <a:t>, </a:t>
            </a:r>
            <a:r>
              <a:rPr lang="ru-RU" dirty="0" err="1"/>
              <a:t>яків</a:t>
            </a:r>
            <a:r>
              <a:rPr lang="ru-RU" dirty="0"/>
              <a:t>, </a:t>
            </a:r>
            <a:r>
              <a:rPr lang="ru-RU" dirty="0" err="1"/>
              <a:t>оленів</a:t>
            </a:r>
            <a:r>
              <a:rPr lang="ru-RU" dirty="0"/>
              <a:t>, </a:t>
            </a:r>
            <a:r>
              <a:rPr lang="ru-RU" dirty="0" err="1"/>
              <a:t>муфлонів</a:t>
            </a:r>
            <a:r>
              <a:rPr lang="ru-RU" dirty="0"/>
              <a:t>, </a:t>
            </a:r>
            <a:r>
              <a:rPr lang="ru-RU" dirty="0" err="1"/>
              <a:t>страусів</a:t>
            </a:r>
            <a:r>
              <a:rPr lang="ru-RU" dirty="0"/>
              <a:t>. </a:t>
            </a:r>
            <a:r>
              <a:rPr lang="ru-RU" dirty="0" err="1"/>
              <a:t>Спеціально</a:t>
            </a:r>
            <a:r>
              <a:rPr lang="ru-RU" dirty="0"/>
              <a:t> для зоосаду </a:t>
            </a:r>
            <a:r>
              <a:rPr lang="ru-RU" dirty="0" err="1"/>
              <a:t>придбали</a:t>
            </a:r>
            <a:r>
              <a:rPr lang="ru-RU" dirty="0"/>
              <a:t> </a:t>
            </a:r>
            <a:r>
              <a:rPr lang="ru-RU" dirty="0" err="1"/>
              <a:t>ведмедів</a:t>
            </a:r>
            <a:r>
              <a:rPr lang="ru-RU" dirty="0"/>
              <a:t>, </a:t>
            </a:r>
            <a:r>
              <a:rPr lang="ru-RU" dirty="0" err="1"/>
              <a:t>вовків</a:t>
            </a:r>
            <a:r>
              <a:rPr lang="ru-RU" dirty="0"/>
              <a:t>, </a:t>
            </a:r>
            <a:r>
              <a:rPr lang="ru-RU" dirty="0" err="1"/>
              <a:t>лисиць</a:t>
            </a:r>
            <a:r>
              <a:rPr lang="ru-RU" dirty="0"/>
              <a:t>, </a:t>
            </a:r>
            <a:r>
              <a:rPr lang="ru-RU" dirty="0" err="1"/>
              <a:t>мавп</a:t>
            </a:r>
            <a:r>
              <a:rPr lang="ru-RU" dirty="0"/>
              <a:t>. </a:t>
            </a:r>
            <a:r>
              <a:rPr lang="ru-RU" dirty="0" err="1"/>
              <a:t>Територію</a:t>
            </a:r>
            <a:r>
              <a:rPr lang="ru-RU" dirty="0"/>
              <a:t> </a:t>
            </a:r>
            <a:r>
              <a:rPr lang="ru-RU" dirty="0" err="1"/>
              <a:t>збільшили</a:t>
            </a:r>
            <a:r>
              <a:rPr lang="ru-RU" dirty="0"/>
              <a:t> до 0,75 га.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побудовано</a:t>
            </a:r>
            <a:r>
              <a:rPr lang="ru-RU" dirty="0"/>
              <a:t> </a:t>
            </a:r>
            <a:r>
              <a:rPr lang="ru-RU" dirty="0" err="1"/>
              <a:t>вольєри</a:t>
            </a:r>
            <a:r>
              <a:rPr lang="ru-RU" dirty="0"/>
              <a:t> для </a:t>
            </a:r>
            <a:r>
              <a:rPr lang="ru-RU" dirty="0" err="1"/>
              <a:t>копитних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, </a:t>
            </a:r>
            <a:r>
              <a:rPr lang="ru-RU" dirty="0" err="1"/>
              <a:t>клітки</a:t>
            </a:r>
            <a:r>
              <a:rPr lang="ru-RU" dirty="0"/>
              <a:t> для </a:t>
            </a:r>
            <a:r>
              <a:rPr lang="ru-RU" dirty="0" err="1"/>
              <a:t>хижаків</a:t>
            </a:r>
            <a:r>
              <a:rPr lang="ru-RU" dirty="0"/>
              <a:t>, </a:t>
            </a:r>
            <a:r>
              <a:rPr lang="ru-RU" dirty="0" err="1"/>
              <a:t>посаджено</a:t>
            </a:r>
            <a:r>
              <a:rPr lang="ru-RU" dirty="0"/>
              <a:t> парк. Ось </a:t>
            </a:r>
            <a:r>
              <a:rPr lang="ru-RU" dirty="0" err="1"/>
              <a:t>що</a:t>
            </a:r>
            <a:r>
              <a:rPr lang="ru-RU" dirty="0"/>
              <a:t> писав 1927 року альманах «Вся </a:t>
            </a:r>
            <a:r>
              <a:rPr lang="ru-RU" dirty="0" err="1"/>
              <a:t>Николаевщина</a:t>
            </a:r>
            <a:r>
              <a:rPr lang="ru-RU" dirty="0"/>
              <a:t>»: «</a:t>
            </a:r>
            <a:r>
              <a:rPr lang="ru-RU" dirty="0" err="1"/>
              <a:t>Миколаївський</a:t>
            </a:r>
            <a:r>
              <a:rPr lang="ru-RU" dirty="0"/>
              <a:t> </a:t>
            </a:r>
            <a:r>
              <a:rPr lang="ru-RU" dirty="0" err="1"/>
              <a:t>акваріум</a:t>
            </a:r>
            <a:r>
              <a:rPr lang="ru-RU" dirty="0"/>
              <a:t> є </a:t>
            </a:r>
            <a:r>
              <a:rPr lang="ru-RU" dirty="0" err="1"/>
              <a:t>пам’яткою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Миколаєва</a:t>
            </a:r>
            <a:r>
              <a:rPr lang="ru-RU" dirty="0"/>
              <a:t>, але й </a:t>
            </a:r>
            <a:r>
              <a:rPr lang="ru-RU" dirty="0" err="1"/>
              <a:t>єдиним</a:t>
            </a:r>
            <a:r>
              <a:rPr lang="ru-RU" dirty="0"/>
              <a:t> </a:t>
            </a:r>
            <a:r>
              <a:rPr lang="ru-RU" dirty="0" err="1"/>
              <a:t>акваріумом</a:t>
            </a:r>
            <a:r>
              <a:rPr lang="ru-RU" dirty="0"/>
              <a:t> у </a:t>
            </a:r>
            <a:r>
              <a:rPr lang="ru-RU" dirty="0" err="1"/>
              <a:t>Союзі</a:t>
            </a:r>
            <a:r>
              <a:rPr lang="ru-RU" dirty="0"/>
              <a:t> </a:t>
            </a:r>
            <a:r>
              <a:rPr lang="ru-RU" dirty="0" err="1"/>
              <a:t>Радянських</a:t>
            </a:r>
            <a:r>
              <a:rPr lang="ru-RU" dirty="0"/>
              <a:t> </a:t>
            </a:r>
            <a:r>
              <a:rPr lang="ru-RU" dirty="0" err="1"/>
              <a:t>Республік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Неапольського</a:t>
            </a:r>
            <a:r>
              <a:rPr lang="ru-RU" dirty="0"/>
              <a:t> і </a:t>
            </a:r>
            <a:r>
              <a:rPr lang="ru-RU" dirty="0" err="1"/>
              <a:t>Монакського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є </a:t>
            </a:r>
            <a:r>
              <a:rPr lang="ru-RU" dirty="0" err="1"/>
              <a:t>третім</a:t>
            </a:r>
            <a:r>
              <a:rPr lang="ru-RU" dirty="0"/>
              <a:t> у </a:t>
            </a:r>
            <a:r>
              <a:rPr lang="ru-RU" dirty="0" err="1"/>
              <a:t>Європі</a:t>
            </a:r>
            <a:r>
              <a:rPr lang="ru-RU" dirty="0"/>
              <a:t> за </a:t>
            </a:r>
            <a:r>
              <a:rPr lang="ru-RU" dirty="0" err="1"/>
              <a:t>різноманітністю</a:t>
            </a:r>
            <a:r>
              <a:rPr lang="ru-RU" dirty="0"/>
              <a:t> </a:t>
            </a:r>
            <a:r>
              <a:rPr lang="ru-RU" dirty="0" err="1"/>
              <a:t>експонатів</a:t>
            </a:r>
            <a:r>
              <a:rPr lang="ru-RU" dirty="0"/>
              <a:t> і тому становить великий </a:t>
            </a:r>
            <a:r>
              <a:rPr lang="ru-RU" dirty="0" err="1"/>
              <a:t>інтерес</a:t>
            </a:r>
            <a:r>
              <a:rPr lang="ru-RU" dirty="0"/>
              <a:t>. Зараз </a:t>
            </a:r>
            <a:r>
              <a:rPr lang="ru-RU" dirty="0" err="1"/>
              <a:t>акваріум</a:t>
            </a:r>
            <a:r>
              <a:rPr lang="ru-RU" dirty="0"/>
              <a:t> </a:t>
            </a:r>
            <a:r>
              <a:rPr lang="ru-RU" dirty="0" err="1"/>
              <a:t>налічує</a:t>
            </a:r>
            <a:r>
              <a:rPr lang="ru-RU" dirty="0"/>
              <a:t> до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експонатів</a:t>
            </a:r>
            <a:r>
              <a:rPr lang="ru-RU" dirty="0"/>
              <a:t> і </a:t>
            </a:r>
            <a:r>
              <a:rPr lang="ru-RU" dirty="0" err="1"/>
              <a:t>має</a:t>
            </a:r>
            <a:r>
              <a:rPr lang="ru-RU" dirty="0"/>
              <a:t> низку </a:t>
            </a:r>
            <a:r>
              <a:rPr lang="ru-RU" dirty="0" err="1"/>
              <a:t>відділів</a:t>
            </a:r>
            <a:r>
              <a:rPr lang="ru-RU" dirty="0"/>
              <a:t>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7" y="236815"/>
            <a:ext cx="5280660" cy="3412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20" y="3789760"/>
            <a:ext cx="4533900" cy="2881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" y="3789760"/>
            <a:ext cx="4744434" cy="28689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97467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71" y="171450"/>
            <a:ext cx="10911958" cy="6537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42817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4380" y="5262086"/>
            <a:ext cx="10995660" cy="92333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ru-RU" dirty="0"/>
              <a:t>1928 року штат зоосаду </a:t>
            </a:r>
            <a:r>
              <a:rPr lang="ru-RU" dirty="0" err="1"/>
              <a:t>складався</a:t>
            </a:r>
            <a:r>
              <a:rPr lang="ru-RU" dirty="0"/>
              <a:t> з 9 </a:t>
            </a:r>
            <a:r>
              <a:rPr lang="ru-RU" dirty="0" err="1"/>
              <a:t>осіб</a:t>
            </a:r>
            <a:r>
              <a:rPr lang="ru-RU" dirty="0"/>
              <a:t>. Н. Леонтович та </a:t>
            </a:r>
            <a:r>
              <a:rPr lang="ru-RU" dirty="0" err="1"/>
              <a:t>його</a:t>
            </a:r>
            <a:r>
              <a:rPr lang="ru-RU" dirty="0"/>
              <a:t> родина жили у </a:t>
            </a:r>
            <a:r>
              <a:rPr lang="ru-RU" dirty="0" err="1"/>
              <a:t>своєму</a:t>
            </a:r>
            <a:r>
              <a:rPr lang="ru-RU" dirty="0"/>
              <a:t> старому </a:t>
            </a:r>
            <a:r>
              <a:rPr lang="ru-RU" dirty="0" err="1"/>
              <a:t>будинку</a:t>
            </a:r>
            <a:r>
              <a:rPr lang="ru-RU" dirty="0"/>
              <a:t>, на </a:t>
            </a:r>
            <a:r>
              <a:rPr lang="ru-RU" dirty="0" err="1"/>
              <a:t>вулиці</a:t>
            </a:r>
            <a:r>
              <a:rPr lang="ru-RU" dirty="0"/>
              <a:t> </a:t>
            </a:r>
            <a:r>
              <a:rPr lang="ru-RU" dirty="0" err="1"/>
              <a:t>Адміральській</a:t>
            </a:r>
            <a:r>
              <a:rPr lang="ru-RU" dirty="0"/>
              <a:t>,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тепер</a:t>
            </a:r>
            <a:r>
              <a:rPr lang="ru-RU" dirty="0"/>
              <a:t> державного зоопарку, до них </a:t>
            </a:r>
            <a:r>
              <a:rPr lang="ru-RU" dirty="0" err="1"/>
              <a:t>підселили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звірів</a:t>
            </a:r>
            <a:r>
              <a:rPr lang="ru-RU" dirty="0"/>
              <a:t>, але й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співробітників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20" y="434341"/>
            <a:ext cx="6762750" cy="44167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24538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220" y="498545"/>
            <a:ext cx="6096000" cy="563231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spAutoFit/>
          </a:bodyPr>
          <a:lstStyle/>
          <a:p>
            <a:r>
              <a:rPr lang="ru-RU" dirty="0"/>
              <a:t>1934 року </a:t>
            </a:r>
            <a:r>
              <a:rPr lang="ru-RU" dirty="0" err="1"/>
              <a:t>почалися</a:t>
            </a:r>
            <a:r>
              <a:rPr lang="ru-RU" dirty="0"/>
              <a:t> </a:t>
            </a:r>
            <a:r>
              <a:rPr lang="ru-RU" dirty="0" err="1"/>
              <a:t>необѓрунтовані</a:t>
            </a:r>
            <a:r>
              <a:rPr lang="ru-RU" dirty="0"/>
              <a:t> </a:t>
            </a:r>
            <a:r>
              <a:rPr lang="ru-RU" dirty="0" err="1"/>
              <a:t>репресії</a:t>
            </a:r>
            <a:r>
              <a:rPr lang="ru-RU" dirty="0"/>
              <a:t> Н. П. Леонтовича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родини</a:t>
            </a:r>
            <a:r>
              <a:rPr lang="ru-RU" dirty="0"/>
              <a:t>. У </a:t>
            </a:r>
            <a:r>
              <a:rPr lang="ru-RU" dirty="0" err="1"/>
              <a:t>березні</a:t>
            </a:r>
            <a:r>
              <a:rPr lang="ru-RU" dirty="0"/>
              <a:t> директором Зоосаду </a:t>
            </a:r>
            <a:r>
              <a:rPr lang="ru-RU" dirty="0" err="1"/>
              <a:t>призначили</a:t>
            </a:r>
            <a:r>
              <a:rPr lang="ru-RU" dirty="0"/>
              <a:t> такого </a:t>
            </a:r>
            <a:r>
              <a:rPr lang="ru-RU" dirty="0" err="1"/>
              <a:t>собі</a:t>
            </a:r>
            <a:r>
              <a:rPr lang="ru-RU" dirty="0"/>
              <a:t> І. А. </a:t>
            </a:r>
            <a:r>
              <a:rPr lang="ru-RU" dirty="0" err="1"/>
              <a:t>Распопова</a:t>
            </a:r>
            <a:r>
              <a:rPr lang="ru-RU" dirty="0"/>
              <a:t>, </a:t>
            </a:r>
            <a:r>
              <a:rPr lang="ru-RU" dirty="0" err="1"/>
              <a:t>колишнього</a:t>
            </a:r>
            <a:r>
              <a:rPr lang="ru-RU" dirty="0"/>
              <a:t> </a:t>
            </a:r>
            <a:r>
              <a:rPr lang="ru-RU" dirty="0" err="1"/>
              <a:t>завідувача</a:t>
            </a:r>
            <a:r>
              <a:rPr lang="ru-RU" dirty="0"/>
              <a:t> </a:t>
            </a:r>
            <a:r>
              <a:rPr lang="ru-RU" dirty="0" err="1"/>
              <a:t>пайовим</a:t>
            </a:r>
            <a:r>
              <a:rPr lang="ru-RU" dirty="0"/>
              <a:t> </a:t>
            </a:r>
            <a:r>
              <a:rPr lang="ru-RU" dirty="0" err="1"/>
              <a:t>відділом</a:t>
            </a:r>
            <a:r>
              <a:rPr lang="ru-RU" dirty="0"/>
              <a:t> </a:t>
            </a:r>
            <a:r>
              <a:rPr lang="ru-RU" dirty="0" err="1"/>
              <a:t>Робкопа</a:t>
            </a:r>
            <a:r>
              <a:rPr lang="ru-RU" dirty="0"/>
              <a:t> на </a:t>
            </a:r>
            <a:r>
              <a:rPr lang="ru-RU" dirty="0" err="1"/>
              <a:t>видачі</a:t>
            </a:r>
            <a:r>
              <a:rPr lang="ru-RU" dirty="0"/>
              <a:t> </a:t>
            </a:r>
            <a:r>
              <a:rPr lang="ru-RU" dirty="0" err="1"/>
              <a:t>продуктових</a:t>
            </a:r>
            <a:r>
              <a:rPr lang="ru-RU" dirty="0"/>
              <a:t> і </a:t>
            </a:r>
            <a:r>
              <a:rPr lang="ru-RU" dirty="0" err="1"/>
              <a:t>хлібних</a:t>
            </a:r>
            <a:r>
              <a:rPr lang="ru-RU" dirty="0"/>
              <a:t> </a:t>
            </a:r>
            <a:r>
              <a:rPr lang="ru-RU" dirty="0" err="1"/>
              <a:t>карток</a:t>
            </a:r>
            <a:r>
              <a:rPr lang="ru-RU" dirty="0"/>
              <a:t>, а Леонтовича перевели на посаду старшого </a:t>
            </a:r>
            <a:r>
              <a:rPr lang="ru-RU" dirty="0" err="1"/>
              <a:t>наукового</a:t>
            </a:r>
            <a:r>
              <a:rPr lang="ru-RU" dirty="0"/>
              <a:t> </a:t>
            </a:r>
            <a:r>
              <a:rPr lang="ru-RU" dirty="0" err="1"/>
              <a:t>співробітника</a:t>
            </a:r>
            <a:r>
              <a:rPr lang="ru-RU" dirty="0"/>
              <a:t> і консультанта. 24 </a:t>
            </a:r>
            <a:r>
              <a:rPr lang="ru-RU" dirty="0" err="1"/>
              <a:t>квітня</a:t>
            </a:r>
            <a:r>
              <a:rPr lang="ru-RU" dirty="0"/>
              <a:t> 1935 року Леонтовича з родиною </a:t>
            </a:r>
            <a:r>
              <a:rPr lang="ru-RU" dirty="0" err="1"/>
              <a:t>протягом</a:t>
            </a:r>
            <a:r>
              <a:rPr lang="ru-RU" dirty="0"/>
              <a:t> 24 годин </a:t>
            </a:r>
            <a:r>
              <a:rPr lang="ru-RU" dirty="0" err="1"/>
              <a:t>виганяють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власної</a:t>
            </a:r>
            <a:r>
              <a:rPr lang="ru-RU" dirty="0"/>
              <a:t> </a:t>
            </a:r>
            <a:r>
              <a:rPr lang="ru-RU" dirty="0" err="1"/>
              <a:t>оселі</a:t>
            </a:r>
            <a:r>
              <a:rPr lang="ru-RU" dirty="0"/>
              <a:t>. Ось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пише</a:t>
            </a:r>
            <a:r>
              <a:rPr lang="ru-RU" dirty="0"/>
              <a:t> у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листі</a:t>
            </a:r>
            <a:r>
              <a:rPr lang="ru-RU" dirty="0"/>
              <a:t> </a:t>
            </a:r>
            <a:r>
              <a:rPr lang="ru-RU" dirty="0" err="1"/>
              <a:t>Комітетові</a:t>
            </a:r>
            <a:r>
              <a:rPr lang="ru-RU" dirty="0"/>
              <a:t> </a:t>
            </a:r>
            <a:r>
              <a:rPr lang="ru-RU" dirty="0" err="1"/>
              <a:t>радянського</a:t>
            </a:r>
            <a:r>
              <a:rPr lang="ru-RU" dirty="0"/>
              <a:t> контролю </a:t>
            </a:r>
            <a:r>
              <a:rPr lang="ru-RU" dirty="0" err="1"/>
              <a:t>від</a:t>
            </a:r>
            <a:r>
              <a:rPr lang="ru-RU" dirty="0"/>
              <a:t> 14 </a:t>
            </a:r>
            <a:r>
              <a:rPr lang="ru-RU" dirty="0" err="1"/>
              <a:t>травня</a:t>
            </a:r>
            <a:r>
              <a:rPr lang="ru-RU" dirty="0"/>
              <a:t> 1935 року: «Я не прошу </a:t>
            </a:r>
            <a:r>
              <a:rPr lang="ru-RU" dirty="0" err="1"/>
              <a:t>поновити</a:t>
            </a:r>
            <a:r>
              <a:rPr lang="ru-RU" dirty="0"/>
              <a:t> на </a:t>
            </a:r>
            <a:r>
              <a:rPr lang="ru-RU" dirty="0" err="1"/>
              <a:t>роботі</a:t>
            </a:r>
            <a:r>
              <a:rPr lang="ru-RU" dirty="0"/>
              <a:t> в </a:t>
            </a:r>
            <a:r>
              <a:rPr lang="ru-RU" dirty="0" err="1"/>
              <a:t>Акваріумі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я </a:t>
            </a:r>
            <a:r>
              <a:rPr lang="ru-RU" dirty="0" err="1"/>
              <a:t>організував</a:t>
            </a:r>
            <a:r>
              <a:rPr lang="ru-RU" dirty="0"/>
              <a:t> і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присвятив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, </a:t>
            </a:r>
            <a:r>
              <a:rPr lang="ru-RU" dirty="0" err="1"/>
              <a:t>працюючи</a:t>
            </a:r>
            <a:r>
              <a:rPr lang="ru-RU" dirty="0"/>
              <a:t> з </a:t>
            </a:r>
            <a:r>
              <a:rPr lang="ru-RU" dirty="0" err="1"/>
              <a:t>любов’ю</a:t>
            </a:r>
            <a:r>
              <a:rPr lang="ru-RU" dirty="0"/>
              <a:t>, </a:t>
            </a:r>
            <a:r>
              <a:rPr lang="ru-RU" dirty="0" err="1"/>
              <a:t>ентузіазмом</a:t>
            </a:r>
            <a:r>
              <a:rPr lang="ru-RU" dirty="0"/>
              <a:t> не за страх, а за </a:t>
            </a:r>
            <a:r>
              <a:rPr lang="ru-RU" dirty="0" err="1"/>
              <a:t>совість</a:t>
            </a:r>
            <a:r>
              <a:rPr lang="ru-RU" dirty="0"/>
              <a:t>! Все одно за </a:t>
            </a:r>
            <a:r>
              <a:rPr lang="ru-RU" dirty="0" err="1"/>
              <a:t>даного</a:t>
            </a:r>
            <a:r>
              <a:rPr lang="ru-RU" dirty="0"/>
              <a:t> стану речей я не </a:t>
            </a:r>
            <a:r>
              <a:rPr lang="ru-RU" dirty="0" err="1"/>
              <a:t>міг</a:t>
            </a:r>
            <a:r>
              <a:rPr lang="ru-RU" dirty="0"/>
              <a:t> би принести </a:t>
            </a:r>
            <a:r>
              <a:rPr lang="ru-RU" dirty="0" err="1"/>
              <a:t>користь</a:t>
            </a:r>
            <a:r>
              <a:rPr lang="ru-RU" dirty="0"/>
              <a:t>, але я прошу про </a:t>
            </a:r>
            <a:r>
              <a:rPr lang="ru-RU" dirty="0" err="1"/>
              <a:t>одне</a:t>
            </a:r>
            <a:r>
              <a:rPr lang="ru-RU" dirty="0"/>
              <a:t> </a:t>
            </a:r>
            <a:r>
              <a:rPr lang="ru-RU" dirty="0" err="1"/>
              <a:t>комісію</a:t>
            </a:r>
            <a:r>
              <a:rPr lang="ru-RU" dirty="0"/>
              <a:t> </a:t>
            </a:r>
            <a:r>
              <a:rPr lang="ru-RU" dirty="0" err="1"/>
              <a:t>радянського</a:t>
            </a:r>
            <a:r>
              <a:rPr lang="ru-RU" dirty="0"/>
              <a:t> контролю: </a:t>
            </a:r>
            <a:r>
              <a:rPr lang="ru-RU" dirty="0" err="1"/>
              <a:t>змінити</a:t>
            </a:r>
            <a:r>
              <a:rPr lang="ru-RU" dirty="0"/>
              <a:t> </a:t>
            </a:r>
            <a:r>
              <a:rPr lang="ru-RU" dirty="0" err="1"/>
              <a:t>формулювання</a:t>
            </a:r>
            <a:r>
              <a:rPr lang="ru-RU" dirty="0"/>
              <a:t> </a:t>
            </a:r>
            <a:r>
              <a:rPr lang="ru-RU" dirty="0" err="1"/>
              <a:t>мого</a:t>
            </a:r>
            <a:r>
              <a:rPr lang="ru-RU" dirty="0"/>
              <a:t> </a:t>
            </a:r>
            <a:r>
              <a:rPr lang="ru-RU" dirty="0" err="1"/>
              <a:t>звільнення</a:t>
            </a:r>
            <a:r>
              <a:rPr lang="ru-RU" dirty="0"/>
              <a:t> «як чужий </a:t>
            </a:r>
            <a:r>
              <a:rPr lang="ru-RU" dirty="0" err="1"/>
              <a:t>елемент</a:t>
            </a:r>
            <a:r>
              <a:rPr lang="ru-RU" dirty="0"/>
              <a:t>» — </a:t>
            </a:r>
            <a:r>
              <a:rPr lang="ru-RU" dirty="0" err="1"/>
              <a:t>образливе</a:t>
            </a:r>
            <a:r>
              <a:rPr lang="ru-RU" dirty="0"/>
              <a:t>, </a:t>
            </a:r>
            <a:r>
              <a:rPr lang="ru-RU" dirty="0" err="1"/>
              <a:t>несправедливе</a:t>
            </a:r>
            <a:r>
              <a:rPr lang="ru-RU" dirty="0"/>
              <a:t> і </a:t>
            </a:r>
            <a:r>
              <a:rPr lang="ru-RU" dirty="0" err="1"/>
              <a:t>неприпустиме</a:t>
            </a:r>
            <a:r>
              <a:rPr lang="ru-RU" dirty="0"/>
              <a:t>! Я </a:t>
            </a:r>
            <a:r>
              <a:rPr lang="ru-RU" dirty="0" err="1"/>
              <a:t>бажаю</a:t>
            </a:r>
            <a:r>
              <a:rPr lang="ru-RU" dirty="0"/>
              <a:t> й </a:t>
            </a:r>
            <a:r>
              <a:rPr lang="ru-RU" dirty="0" err="1"/>
              <a:t>надалі</a:t>
            </a:r>
            <a:r>
              <a:rPr lang="ru-RU" dirty="0"/>
              <a:t> </a:t>
            </a:r>
            <a:r>
              <a:rPr lang="ru-RU" dirty="0" err="1"/>
              <a:t>чесно</a:t>
            </a:r>
            <a:r>
              <a:rPr lang="ru-RU" dirty="0"/>
              <a:t> і </a:t>
            </a:r>
            <a:r>
              <a:rPr lang="ru-RU" dirty="0" err="1"/>
              <a:t>віддано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за </a:t>
            </a:r>
            <a:r>
              <a:rPr lang="ru-RU" dirty="0" err="1"/>
              <a:t>моєю</a:t>
            </a:r>
            <a:r>
              <a:rPr lang="ru-RU" dirty="0"/>
              <a:t> </a:t>
            </a:r>
            <a:r>
              <a:rPr lang="ru-RU" dirty="0" err="1"/>
              <a:t>спеціальністю</a:t>
            </a:r>
            <a:r>
              <a:rPr lang="ru-RU" dirty="0"/>
              <a:t> на </a:t>
            </a:r>
            <a:r>
              <a:rPr lang="ru-RU" dirty="0" err="1"/>
              <a:t>користь</a:t>
            </a:r>
            <a:r>
              <a:rPr lang="ru-RU" dirty="0"/>
              <a:t> </a:t>
            </a:r>
            <a:r>
              <a:rPr lang="ru-RU" dirty="0" err="1"/>
              <a:t>соціалістичної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і </a:t>
            </a:r>
            <a:r>
              <a:rPr lang="ru-RU" dirty="0" err="1"/>
              <a:t>пролетарських</a:t>
            </a:r>
            <a:r>
              <a:rPr lang="ru-RU" dirty="0"/>
              <a:t> </a:t>
            </a:r>
            <a:r>
              <a:rPr lang="ru-RU" dirty="0" err="1"/>
              <a:t>мас</a:t>
            </a:r>
            <a:r>
              <a:rPr lang="ru-RU" dirty="0"/>
              <a:t>...»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460" y="498544"/>
            <a:ext cx="3793490" cy="56323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91733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153</TotalTime>
  <Words>882</Words>
  <Application>Microsoft Office PowerPoint</Application>
  <PresentationFormat>Широкоэкранный</PresentationFormat>
  <Paragraphs>14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Wingdings</vt:lpstr>
      <vt:lpstr>Дерево</vt:lpstr>
      <vt:lpstr>Микола Павлович       Леонтович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Микола Павлович       Леонтович</dc:title>
  <dc:creator>Elena Molchanova</dc:creator>
  <cp:lastModifiedBy>Elena Molchanova</cp:lastModifiedBy>
  <cp:revision>12</cp:revision>
  <dcterms:created xsi:type="dcterms:W3CDTF">2017-04-17T15:46:00Z</dcterms:created>
  <dcterms:modified xsi:type="dcterms:W3CDTF">2017-04-17T18:19:26Z</dcterms:modified>
</cp:coreProperties>
</file>