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32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6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9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4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29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3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10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6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1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815BA6-37D4-416F-90AB-A1BEDBF97922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06B038-0919-48F2-B981-6C0630F07FC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79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128016"/>
            <a:ext cx="9171432" cy="1993392"/>
          </a:xfrm>
        </p:spPr>
        <p:txBody>
          <a:bodyPr/>
          <a:lstStyle/>
          <a:p>
            <a:pPr algn="ctr"/>
            <a:r>
              <a:rPr lang="ru-RU" dirty="0" smtClean="0"/>
              <a:t>Бразилия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70213" y="4419044"/>
            <a:ext cx="3285467" cy="1143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Работу выполнила:</a:t>
            </a:r>
          </a:p>
          <a:p>
            <a:r>
              <a:rPr lang="ru-RU" dirty="0" smtClean="0"/>
              <a:t>Ученица 7.2 класса</a:t>
            </a:r>
          </a:p>
          <a:p>
            <a:r>
              <a:rPr lang="ru-RU" dirty="0" smtClean="0"/>
              <a:t>Дмитриева Татьяна</a:t>
            </a:r>
            <a:endParaRPr lang="ru-RU" dirty="0"/>
          </a:p>
        </p:txBody>
      </p:sp>
      <p:pic>
        <p:nvPicPr>
          <p:cNvPr id="1026" name="Picture 2" descr="http://stayoneday.ru/uploads/entries/m-rio-de-janeiro-106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9" y="2523744"/>
            <a:ext cx="4735699" cy="327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7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3245"/>
          </a:xfrm>
        </p:spPr>
        <p:txBody>
          <a:bodyPr/>
          <a:lstStyle/>
          <a:p>
            <a:pPr algn="ctr"/>
            <a:r>
              <a:rPr lang="ru-RU" dirty="0" smtClean="0"/>
              <a:t>Флаг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48" y="1892808"/>
            <a:ext cx="7251192" cy="42885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Флаг </a:t>
            </a:r>
            <a:r>
              <a:rPr lang="ru-RU" dirty="0"/>
              <a:t>Бразилии представляет собой зелёное полотнище с жёлтым ромбом в центре. Внутри ромба находится тёмно-синий круг с 27 белыми звёздами. Круг пересечён лентой с национальным девизом Бразилии — «</a:t>
            </a:r>
            <a:r>
              <a:rPr lang="ru-RU" dirty="0" err="1"/>
              <a:t>Ordem</a:t>
            </a:r>
            <a:r>
              <a:rPr lang="ru-RU" dirty="0"/>
              <a:t> e </a:t>
            </a:r>
            <a:r>
              <a:rPr lang="ru-RU" dirty="0" err="1"/>
              <a:t>Progresso</a:t>
            </a:r>
            <a:r>
              <a:rPr lang="ru-RU" dirty="0"/>
              <a:t>» (с порт. «Порядок и прогресс</a:t>
            </a:r>
            <a:r>
              <a:rPr lang="ru-RU" dirty="0" smtClean="0"/>
              <a:t>»).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Зелёный и жёлтый — национальные цвета Бразилии. Зелёный цвет символизирует лесные богатства </a:t>
            </a:r>
            <a:r>
              <a:rPr lang="ru-RU" dirty="0" err="1"/>
              <a:t>Амазонии</a:t>
            </a:r>
            <a:r>
              <a:rPr lang="ru-RU" dirty="0"/>
              <a:t>, а жёлтый — запасы золота: в XVI—XIX веках в Бразилии находились крупнейшие в мире золотодобывающие шахты.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Расположение </a:t>
            </a:r>
            <a:r>
              <a:rPr lang="ru-RU" dirty="0"/>
              <a:t>звёзд на флаге изображает небо над Рио-де-Жанейро утром в 9 часов 22 минуты 43 секунды 15 ноября 1889 — в момент провозглашения Бразильской республики. Каждому из 26 штатов, а также Федеральному округу, соответствует своя звезда.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2" name="Picture 4" descr="http://isaac.auckland.ac.nz/story/images/centrephotos/flags/brasil-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63" y="2313432"/>
            <a:ext cx="3950208" cy="263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9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46669"/>
          </a:xfrm>
        </p:spPr>
        <p:txBody>
          <a:bodyPr/>
          <a:lstStyle/>
          <a:p>
            <a:pPr algn="ctr"/>
            <a:r>
              <a:rPr lang="ru-RU" dirty="0" smtClean="0"/>
              <a:t>Герб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827446"/>
            <a:ext cx="7333488" cy="4454482"/>
          </a:xfrm>
        </p:spPr>
        <p:txBody>
          <a:bodyPr>
            <a:normAutofit/>
          </a:bodyPr>
          <a:lstStyle/>
          <a:p>
            <a:r>
              <a:rPr lang="ru-RU" sz="2300" b="1" dirty="0"/>
              <a:t>Герб Бразилии</a:t>
            </a:r>
            <a:r>
              <a:rPr lang="ru-RU" sz="2300" dirty="0"/>
              <a:t> был утверждён 19 ноября 1889 года, через 4 дня после того, как Бразилия стала республикой. Герб состоит из центральной эмблемы, обрамлённой ветвями кофейного дерева с левой стороны и табака с правой, это важные сельскохозяйственные культуры Бразилии. В голубом круге в центре изображено </a:t>
            </a:r>
            <a:r>
              <a:rPr lang="ru-RU" sz="2300" dirty="0" smtClean="0"/>
              <a:t>созвездие Южный </a:t>
            </a:r>
            <a:r>
              <a:rPr lang="ru-RU" sz="2300" dirty="0"/>
              <a:t>крест. 27 звёзд возле него означают 26 штатов Бразилии и Федеральный округ. Голубая лента содержит полное официальное название государства (</a:t>
            </a:r>
            <a:r>
              <a:rPr lang="ru-RU" sz="2300" i="1" dirty="0" err="1"/>
              <a:t>República</a:t>
            </a:r>
            <a:r>
              <a:rPr lang="ru-RU" sz="2300" i="1" dirty="0"/>
              <a:t> </a:t>
            </a:r>
            <a:r>
              <a:rPr lang="ru-RU" sz="2300" i="1" dirty="0" err="1"/>
              <a:t>Federativa</a:t>
            </a:r>
            <a:r>
              <a:rPr lang="ru-RU" sz="2300" i="1" dirty="0"/>
              <a:t> </a:t>
            </a:r>
            <a:r>
              <a:rPr lang="ru-RU" sz="2300" i="1" dirty="0" err="1"/>
              <a:t>do</a:t>
            </a:r>
            <a:r>
              <a:rPr lang="ru-RU" sz="2300" i="1" dirty="0"/>
              <a:t> </a:t>
            </a:r>
            <a:r>
              <a:rPr lang="ru-RU" sz="2300" i="1" dirty="0" err="1"/>
              <a:t>Brasil</a:t>
            </a:r>
            <a:r>
              <a:rPr lang="ru-RU" sz="2300" dirty="0"/>
              <a:t> — Федеративная Республика Бразилия) в первом ряду. Во втором указана дата основания федеративной республики (15 ноября 1889 года).</a:t>
            </a:r>
          </a:p>
        </p:txBody>
      </p:sp>
      <p:pic>
        <p:nvPicPr>
          <p:cNvPr id="1026" name="Picture 2" descr="Coat of arms of Brazil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231" y="1827446"/>
            <a:ext cx="3940937" cy="395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89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sent5.com/presentforday2/20170125/braziliya_images/braziliy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73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1533"/>
          </a:xfrm>
        </p:spPr>
        <p:txBody>
          <a:bodyPr/>
          <a:lstStyle/>
          <a:p>
            <a:pPr algn="ctr"/>
            <a:r>
              <a:rPr lang="ru-RU" dirty="0" smtClean="0"/>
              <a:t>Хозяйство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744" y="1845734"/>
            <a:ext cx="6638544" cy="43447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Ведущее </a:t>
            </a:r>
            <a:r>
              <a:rPr lang="ru-RU" sz="2400" dirty="0"/>
              <a:t>место занимает промышленность (развиты электронная, автомобильная, металлургическая отрасли).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Добываются </a:t>
            </a:r>
            <a:r>
              <a:rPr lang="ru-RU" sz="2400" dirty="0"/>
              <a:t>полезные ископаемые.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Сельское </a:t>
            </a:r>
            <a:r>
              <a:rPr lang="ru-RU" sz="2400" dirty="0"/>
              <a:t>хозяйство: выращивают кофе, бананы, сою, апельсины, сахарный тростник(1место), какао, кукурузу, фасоль, маниоку, хлопчатник.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Мясо </a:t>
            </a:r>
            <a:r>
              <a:rPr lang="ru-RU" sz="2400" dirty="0"/>
              <a:t>экспортируют (вывозят) в Европу.</a:t>
            </a:r>
            <a:endParaRPr lang="ru-RU" sz="2400" dirty="0"/>
          </a:p>
        </p:txBody>
      </p:sp>
      <p:pic>
        <p:nvPicPr>
          <p:cNvPr id="2052" name="Picture 4" descr="http://icao.coop/cgi/upload/photo/20161202144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670" y="2021238"/>
            <a:ext cx="4190010" cy="241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88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344" y="2167128"/>
            <a:ext cx="11146536" cy="370196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1261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186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Ретро</vt:lpstr>
      <vt:lpstr>Бразилия</vt:lpstr>
      <vt:lpstr>Флаг</vt:lpstr>
      <vt:lpstr>Герб</vt:lpstr>
      <vt:lpstr>Презентация PowerPoint</vt:lpstr>
      <vt:lpstr>Хозяйство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Бразилия</dc:title>
  <dc:creator>Миша</dc:creator>
  <cp:lastModifiedBy>Миша</cp:lastModifiedBy>
  <cp:revision>4</cp:revision>
  <dcterms:created xsi:type="dcterms:W3CDTF">2017-02-20T15:59:49Z</dcterms:created>
  <dcterms:modified xsi:type="dcterms:W3CDTF">2017-02-20T16:28:10Z</dcterms:modified>
</cp:coreProperties>
</file>