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772-1E61-42EE-BB18-4226BB7AA40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3F1-22B5-4403-9257-9F37253511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772-1E61-42EE-BB18-4226BB7AA40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3F1-22B5-4403-9257-9F3725351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772-1E61-42EE-BB18-4226BB7AA40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3F1-22B5-4403-9257-9F3725351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772-1E61-42EE-BB18-4226BB7AA40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3F1-22B5-4403-9257-9F37253511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772-1E61-42EE-BB18-4226BB7AA40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3F1-22B5-4403-9257-9F3725351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772-1E61-42EE-BB18-4226BB7AA40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3F1-22B5-4403-9257-9F37253511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772-1E61-42EE-BB18-4226BB7AA40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3F1-22B5-4403-9257-9F37253511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772-1E61-42EE-BB18-4226BB7AA40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3F1-22B5-4403-9257-9F3725351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772-1E61-42EE-BB18-4226BB7AA40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3F1-22B5-4403-9257-9F3725351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772-1E61-42EE-BB18-4226BB7AA40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3F1-22B5-4403-9257-9F3725351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772-1E61-42EE-BB18-4226BB7AA40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3F1-22B5-4403-9257-9F37253511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713772-1E61-42EE-BB18-4226BB7AA40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333F1-22B5-4403-9257-9F37253511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r="8883"/>
          <a:stretch>
            <a:fillRect/>
          </a:stretch>
        </p:blipFill>
        <p:spPr>
          <a:xfrm>
            <a:off x="755576" y="1844824"/>
            <a:ext cx="7128792" cy="312780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732240" y="5229200"/>
            <a:ext cx="2253953" cy="141040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Порубов Кирилл</a:t>
            </a:r>
          </a:p>
          <a:p>
            <a:pPr marL="0" indent="0">
              <a:buNone/>
            </a:pPr>
            <a:r>
              <a:rPr lang="ru-RU" dirty="0" smtClean="0"/>
              <a:t>МАУО СОШ № 4</a:t>
            </a:r>
          </a:p>
          <a:p>
            <a:pPr marL="0" indent="0">
              <a:buNone/>
            </a:pPr>
            <a:r>
              <a:rPr lang="ru-RU" dirty="0" smtClean="0"/>
              <a:t>2 «А» класс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616624" cy="1080120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МОЯ МОСКВА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259" y="1196752"/>
            <a:ext cx="4320479" cy="172819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marL="0" indent="0" algn="just">
              <a:buNone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Московский зоопарк</a:t>
            </a:r>
            <a:endParaRPr lang="ru-RU" sz="40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293096"/>
            <a:ext cx="7992888" cy="21065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Московский зоопарк — один из старейших зоопарков в Европе и четвёртый по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величине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зоопарк России. Основан в 1864 году. В его коллекции представлены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1000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животных.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491633" cy="344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0847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764704"/>
            <a:ext cx="2880319" cy="1584176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Кремль в 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Измайлово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221088"/>
            <a:ext cx="8424936" cy="1962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Культурно-развлекательный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 с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белокаменным дворцом и деревянными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теремами, расположенный на востоке Москвы. На его территории находится дворец русской трапезы и множество различных музеев, например: музей хлеба, музей русской игрушки. 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5688632" cy="359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186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76672"/>
            <a:ext cx="7406208" cy="5616624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Нет тебе на свете равных,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Стародавняя Москва!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Блеском дней, вовеки славных,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Будешь ты всегда жива!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Град, что строил Долгорукий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Посреди глухих лесов,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Вознесли любовью внуки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Выше прочих городов!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6" y="4437112"/>
            <a:ext cx="6408712" cy="208823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Город был основан 869 лет назад. Основателем города был Юрий Долгорукий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35" y="383631"/>
            <a:ext cx="4502566" cy="3602053"/>
          </a:xfrm>
          <a:ln>
            <a:solidFill>
              <a:schemeClr val="accent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18023" y="599931"/>
            <a:ext cx="35221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Город Москва – </a:t>
            </a:r>
          </a:p>
          <a:p>
            <a:pPr algn="ctr"/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столица нашей </a:t>
            </a:r>
          </a:p>
          <a:p>
            <a:pPr algn="ctr"/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родины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73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3636085" cy="205551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/>
          <a:lstStyle/>
          <a:p>
            <a:pPr marL="0" indent="0">
              <a:buNone/>
            </a:pPr>
            <a:r>
              <a:rPr lang="ru-RU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Москвы</a:t>
            </a:r>
            <a:endParaRPr lang="ru-RU" sz="5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30" y="731838"/>
            <a:ext cx="3899564" cy="48942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595494"/>
          </a:xfrm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Всадник с копьём, поражающий змея- это святой Георгий Победоносец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3210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707434" cy="313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7566" y="1311151"/>
            <a:ext cx="2797561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красота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4581128"/>
            <a:ext cx="2746265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Москвы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3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677892" cy="310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7"/>
            <a:ext cx="4761150" cy="323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124744"/>
            <a:ext cx="2169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4509120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Москвы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4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418" y="1124744"/>
            <a:ext cx="8430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Достопримечательности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Москвы</a:t>
            </a:r>
            <a:endParaRPr lang="ru-RU" sz="5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946" y="3717032"/>
            <a:ext cx="83749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насчитывает огромное количество 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достопримечательностей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ним относятся различные улицы, театры, 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музеи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, памятники,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магазины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, гостиницы, 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парки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, храмы и площади.</a:t>
            </a:r>
          </a:p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Некоторые из них представлены ниже.</a:t>
            </a:r>
          </a:p>
        </p:txBody>
      </p:sp>
    </p:spTree>
    <p:extLst>
      <p:ext uri="{BB962C8B-B14F-4D97-AF65-F5344CB8AC3E}">
        <p14:creationId xmlns:p14="http://schemas.microsoft.com/office/powerpoint/2010/main" val="478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372168"/>
            <a:ext cx="7550224" cy="2225184"/>
          </a:xfrm>
          <a:effectLst/>
        </p:spPr>
        <p:txBody>
          <a:bodyPr/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Московский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Кремль — крепость в центре Москвы и древнейшая её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Расположен на высоком левом берегу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Москвы-реки.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124744"/>
            <a:ext cx="2852936" cy="147334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Московский кремль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50" y="906143"/>
            <a:ext cx="4126979" cy="312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2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024336" cy="1656184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универсальный 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магазин (ГУМ)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149080"/>
            <a:ext cx="8058472" cy="2034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ГУМ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— не просто магазин, в котором можно купить практически все. Это целый торговый квартал, в котором есть и аптека, и филиал банка, и магазин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цветов, и даже детский мир, где дети могут весело провести время.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ГУМ – это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памятник архитектуры.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4890120" cy="356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744415" cy="172819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Поклонная гора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365104"/>
            <a:ext cx="8160568" cy="2178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Поклонная гора – памятное место Москвы и всей России в целом. Считается, что Поклонная гора получила свое название благодаря старинной традиции: каждый человек,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приехавший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Москву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уезжающий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города, кланялся ему на этом месте.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344144" cy="362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0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540</TotalTime>
  <Words>274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МОЯ МОСКВА</vt:lpstr>
      <vt:lpstr>Город был основан 869 лет назад. Основателем города был Юрий Долгорукий.</vt:lpstr>
      <vt:lpstr>Герб Москвы</vt:lpstr>
      <vt:lpstr>Презентация PowerPoint</vt:lpstr>
      <vt:lpstr>Презентация PowerPoint</vt:lpstr>
      <vt:lpstr>Презентация PowerPoint</vt:lpstr>
      <vt:lpstr>Московский Кремль — крепость в центре Москвы и древнейшая её часть. Расположен на высоком левом берегу Москвы-реки.</vt:lpstr>
      <vt:lpstr>Государственный  универсальный  магазин (ГУМ)</vt:lpstr>
      <vt:lpstr>Поклонная гора</vt:lpstr>
      <vt:lpstr>Московский зоопарк</vt:lpstr>
      <vt:lpstr>Кремль в  Измайлово</vt:lpstr>
      <vt:lpstr>Нет тебе на свете равных, Стародавняя Москва! Блеском дней, вовеки славных, Будешь ты всегда жива! Град, что строил Долгорукий Посреди глухих лесов, Вознесли любовью внуки Выше прочих городов!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2017-04-22T08:12:37Z</dcterms:created>
  <dcterms:modified xsi:type="dcterms:W3CDTF">2017-04-23T11:12:20Z</dcterms:modified>
</cp:coreProperties>
</file>