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6" r:id="rId5"/>
    <p:sldId id="268" r:id="rId6"/>
    <p:sldId id="267" r:id="rId7"/>
    <p:sldId id="264" r:id="rId8"/>
    <p:sldId id="265" r:id="rId9"/>
    <p:sldId id="269" r:id="rId10"/>
    <p:sldId id="270" r:id="rId11"/>
    <p:sldId id="271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956" y="0"/>
            <a:ext cx="9150956" cy="1470025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Достопримечательности Парижа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6300192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ученица 6 «В» класса Истомина Елизавета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ОЛЯ\Desktop\depositphotos_58675151-stock-photo-old-town-in-europe-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6620"/>
            <a:ext cx="5940152" cy="459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0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0"/>
            <a:ext cx="4067944" cy="6858000"/>
          </a:xfrm>
        </p:spPr>
        <p:txBody>
          <a:bodyPr>
            <a:noAutofit/>
          </a:bodyPr>
          <a:lstStyle/>
          <a:p>
            <a:r>
              <a:rPr lang="ru-RU" sz="2500" b="1" i="1" dirty="0" err="1">
                <a:solidFill>
                  <a:schemeClr val="accent2">
                    <a:lumMod val="50000"/>
                  </a:schemeClr>
                </a:solidFill>
              </a:rPr>
              <a:t>Консьержери</a:t>
            </a:r>
            <a:r>
              <a:rPr lang="ru-RU" sz="2500" b="1" i="1" dirty="0">
                <a:solidFill>
                  <a:schemeClr val="accent2">
                    <a:lumMod val="50000"/>
                  </a:schemeClr>
                </a:solidFill>
              </a:rPr>
              <a:t> — готическое здание начала XIV века с оружейной, караульным помещением и кухней, построенное на острове Сите при короле Филиппе IV Красивом. Архитекторами этой крепости, в которой до появления Лувра находилась одна из резиденций королей, были Николя де </a:t>
            </a:r>
            <a:r>
              <a:rPr lang="ru-RU" sz="2500" b="1" i="1" dirty="0" err="1">
                <a:solidFill>
                  <a:schemeClr val="accent2">
                    <a:lumMod val="50000"/>
                  </a:schemeClr>
                </a:solidFill>
              </a:rPr>
              <a:t>Шом</a:t>
            </a:r>
            <a:r>
              <a:rPr lang="ru-RU" sz="2500" b="1" i="1" dirty="0">
                <a:solidFill>
                  <a:schemeClr val="accent2">
                    <a:lumMod val="50000"/>
                  </a:schemeClr>
                </a:solidFill>
              </a:rPr>
              <a:t> и Жан де Сен-</a:t>
            </a:r>
            <a:r>
              <a:rPr lang="ru-RU" sz="2500" b="1" i="1" dirty="0" err="1">
                <a:solidFill>
                  <a:schemeClr val="accent2">
                    <a:lumMod val="50000"/>
                  </a:schemeClr>
                </a:solidFill>
              </a:rPr>
              <a:t>Жерме</a:t>
            </a:r>
            <a:r>
              <a:rPr lang="ru-RU" sz="2500" b="1" i="1" dirty="0">
                <a:solidFill>
                  <a:schemeClr val="accent2">
                    <a:lumMod val="50000"/>
                  </a:schemeClr>
                </a:solidFill>
              </a:rPr>
              <a:t>. Когда короли покинули замок консьерж сдал его в аренду владельцам магазинов.</a:t>
            </a:r>
            <a:endParaRPr lang="ru-RU" sz="25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ОЛЯ\Desktop\depositphotos_17978035-stock-photo-pont-neuf-ile-de-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86"/>
            <a:ext cx="5148064" cy="343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Я\Desktop\depositphotos_8109876-stock-photo-conciergerie-before-rain-in-pa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957"/>
            <a:ext cx="5148064" cy="343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0"/>
            <a:ext cx="4067944" cy="6858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Опера Бастилии — современный оперный театр в Париже. Эта домашняя сцена Национального парижского оперного театра, построенная, чтобы дополнить не справлявшийся с запросами многочисленной публики и элитарный по сути Дворец Гарнье.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ОЛЯ\Desktop\depositphotos_13550230-stock-photo-place-de-la-bastille-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06"/>
            <a:ext cx="5148063" cy="33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ОЛЯ\Desktop\depositphotos_130470256-stock-photo-paris-france-on-july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0" y="3357677"/>
            <a:ext cx="5130764" cy="35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4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374" y="-52337"/>
            <a:ext cx="9151374" cy="14700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ОЛЯ\Desktop\depositphotos_13444434-stock-photo-paris-champs-elysees-at-n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837005" cy="359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2673" y="-105909"/>
            <a:ext cx="3927436" cy="6963909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Эйфелева башня — самая узнаваемая архитектурная достопримечательность Парижа, всемирно известная как символ Франции, названная в честь своего конструктора Густава Эйфеля и являющаяся местом паломничества туристов. Сам конструктор называл её просто — 300-метровой башней.</a:t>
            </a:r>
          </a:p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2050" name="Picture 2" descr="C:\Users\ОЛЯ\Desktop\depositphotos_14941055-stock-photo-eiffel-tower-in-paris-f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0"/>
            <a:ext cx="3779912" cy="68580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Пантеон — здание, расположенное в Латинском квартале, которое первоначально построили как церковь, посвященную Святой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Женевьеве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, но после многочисленных изменений оно стало местом захоронения знаменитых людей. Это одно из первых сооружений неоклассического направления с фасадом, созданным по образцу фасада Пантеона в Риме, увенчанное небольшим куполом.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ОЛЯ\Desktop\depositphotos_75210161-stock-photo-view-of-pantheon-in-p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549821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Я\Desktop\depositphotos_105748644-stock-photo-paris-france-june-7-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58"/>
            <a:ext cx="5498218" cy="322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0"/>
            <a:ext cx="3923928" cy="6858000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В настоящее время Сорбонной называют исторический Университет Парижа, который находится в центральном районе Иль-де-Франс и является, пожалуй, самым знаменитым университетом континентальной Европы. Сегодня Сорбонна представляет собой мощную институцию, состоящую из 13 университетов, расположенных по всему Парижу, имеющих свою специализацию и свои факультеты, а заодно и авторитет Сорбонны в целом.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ОЛЯ\Desktop\depositphotos_23497343-stock-photo-sorbonne-square-in-p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" y="3257057"/>
            <a:ext cx="5401417" cy="36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Я\Desktop\depositphotos_15736551-stock-photo-sorbon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" y="0"/>
            <a:ext cx="5257403" cy="326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0"/>
            <a:ext cx="3779912" cy="685800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Лувр в Париже — это известнейший музей столицы Франции, самый популярный музей мира, а заодно и третий по величине. Лувр расположен на правом берегу реки Сены в 1-м муниципальном округе Парижа, где в здании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Луврского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дворца на площади 60,6 тыс.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кв.м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. выставляется около 35 тыс. предметов, созданных в период с 6-го тысячелетия до н. э. до XIX века н. э.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ОЛЯ\Desktop\depositphotos_25662673-stock-photo-louvre-museum-p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334312" cy="30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Я\Desktop\depositphotos_62356211-stock-photo-the-view-of-the-pass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44328"/>
            <a:ext cx="5804897" cy="383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0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0"/>
            <a:ext cx="4355976" cy="6858000"/>
          </a:xfrm>
        </p:spPr>
        <p:txBody>
          <a:bodyPr>
            <a:noAutofit/>
          </a:bodyPr>
          <a:lstStyle/>
          <a:p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Аквабульвар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находится на юго-западе Парижа и занимает площадь в 7000 квадратных метров. Строительство аквапарка началось в 1986 году. Планировалось инвестировать 280 миллионов франков, однако, по факту, на строительство ушло 450 миллионов. Через три года был построен комплекс, который стал самым большим аквапарком в Европе.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ОЛЯ\Desktop\tim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86003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Я\Desktop\Aquaboulevard-de-Paris-крупнейший-аквапарк-в-Европе4-8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01"/>
            <a:ext cx="4860032" cy="3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0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088" y="0"/>
            <a:ext cx="3779912" cy="6858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Парижский Диснейленд  — грандиозный комплекс парков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развлечений. В Диснейленде работают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два тематических парка аттракционов. Первый — классический 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Disneyland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Park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. Второй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 — 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Walt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Disney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Studios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Park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 —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кухне»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киноиндустрии.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ОЛЯ\Desktop\depositphotos_9176743-stock-photo-entrance-in-disneyland-p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5444"/>
            <a:ext cx="4716016" cy="313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Я\Desktop\depositphotos_82325322-stock-photo-disneyland-paris-entrance-in-christm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"/>
            <a:ext cx="3100844" cy="3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0"/>
            <a:ext cx="4067944" cy="6858000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Катакомбы Парижа — знаменитые парижские подземные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</a:rPr>
              <a:t>оссуарии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, места захоронения скелетов. Организованные в обновленной части обширной городской сети подземных тоннелей и искусственных пещер в конце XVIII века, они стали привлекательным для туристов местом. Официальное название катакомб - «Муниципальные </a:t>
            </a:r>
            <a:r>
              <a:rPr lang="ru-RU" sz="2200" b="1" i="1" dirty="0" err="1">
                <a:solidFill>
                  <a:schemeClr val="accent2">
                    <a:lumMod val="50000"/>
                  </a:schemeClr>
                </a:solidFill>
              </a:rPr>
              <a:t>оссуарии</a:t>
            </a: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». Сюда организовываются 45-минутные экскурсии, при этом стоит позаботиться о теплой одежде - температура в катакомбах составляет 14 градусов выше нуля.</a:t>
            </a:r>
            <a:endParaRPr lang="ru-RU" sz="2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ОЛЯ\Desktop\depositphotos_43060511-stock-photo-the-catacombs-of-pa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38" y="3009"/>
            <a:ext cx="5105594" cy="34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ЛЯ\Desktop\depositphotos_43060523-stock-photo-the-catacombs-of-pa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73962"/>
            <a:ext cx="5076057" cy="33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0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6056" y="0"/>
            <a:ext cx="4067944" cy="6858000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Марсово поле — это знаменитый парк в 7-м округе Парижа, вклинившийся между Эйфелевой башней с северо-запада и Военной школой с юго-запада. Находится в западной части города на левом берегу Сены. Свое имя этот парк получил в честь древнеримского Марсового поля.</a:t>
            </a:r>
          </a:p>
        </p:txBody>
      </p:sp>
      <p:pic>
        <p:nvPicPr>
          <p:cNvPr id="9218" name="Picture 2" descr="C:\Users\ОЛЯ\Desktop\depositphotos_5576203-stock-photo-field-of-m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45"/>
            <a:ext cx="4932040" cy="30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Я\Desktop\depositphotos_14941097-stock-photo-paris-panorama-france-at-nig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48000"/>
            <a:ext cx="522007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98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240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Достопримечательности Парижа</vt:lpstr>
      <vt:lpstr>Презентация PowerPoint</vt:lpstr>
      <vt:lpstr>Пантеон — здание, расположенное в Латинском квартале, которое первоначально построили как церковь, посвященную Святой Женевьеве, но после многочисленных изменений оно стало местом захоронения знаменитых людей. Это одно из первых сооружений неоклассического направления с фасадом, созданным по образцу фасада Пантеона в Риме, увенчанное небольшим куполом.</vt:lpstr>
      <vt:lpstr>В настоящее время Сорбонной называют исторический Университет Парижа, который находится в центральном районе Иль-де-Франс и является, пожалуй, самым знаменитым университетом континентальной Европы. Сегодня Сорбонна представляет собой мощную институцию, состоящую из 13 университетов, расположенных по всему Парижу, имеющих свою специализацию и свои факультеты, а заодно и авторитет Сорбонны в целом.</vt:lpstr>
      <vt:lpstr>Лувр в Париже — это известнейший музей столицы Франции, самый популярный музей мира, а заодно и третий по величине. Лувр расположен на правом берегу реки Сены в 1-м муниципальном округе Парижа, где в здании Луврского дворца на площади 60,6 тыс. кв.м. выставляется около 35 тыс. предметов, созданных в период с 6-го тысячелетия до н. э. до XIX века н. э.</vt:lpstr>
      <vt:lpstr>Аквабульвар находится на юго-западе Парижа и занимает площадь в 7000 квадратных метров. Строительство аквапарка началось в 1986 году. Планировалось инвестировать 280 миллионов франков, однако, по факту, на строительство ушло 450 миллионов. Через три года был построен комплекс, который стал самым большим аквапарком в Европе.</vt:lpstr>
      <vt:lpstr>Парижский Диснейленд  — грандиозный комплекс парков развлечений. В Диснейленде работают два тематических парка аттракционов. Первый — классический Disneyland Park. Второй — Walt Disney Studios Park — «кухне» киноиндустрии.</vt:lpstr>
      <vt:lpstr>Катакомбы Парижа — знаменитые парижские подземные оссуарии, места захоронения скелетов. Организованные в обновленной части обширной городской сети подземных тоннелей и искусственных пещер в конце XVIII века, они стали привлекательным для туристов местом. Официальное название катакомб - «Муниципальные оссуарии». Сюда организовываются 45-минутные экскурсии, при этом стоит позаботиться о теплой одежде - температура в катакомбах составляет 14 градусов выше нуля.</vt:lpstr>
      <vt:lpstr>Марсово поле — это знаменитый парк в 7-м округе Парижа, вклинившийся между Эйфелевой башней с северо-запада и Военной школой с юго-запада. Находится в западной части города на левом берегу Сены. Свое имя этот парк получил в честь древнеримского Марсового поля.</vt:lpstr>
      <vt:lpstr>Консьержери — готическое здание начала XIV века с оружейной, караульным помещением и кухней, построенное на острове Сите при короле Филиппе IV Красивом. Архитекторами этой крепости, в которой до появления Лувра находилась одна из резиденций королей, были Николя де Шом и Жан де Сен-Жерме. Когда короли покинули замок консьерж сдал его в аренду владельцам магазинов.</vt:lpstr>
      <vt:lpstr>Опера Бастилии — современный оперный театр в Париже. Эта домашняя сцена Национального парижского оперного театра, построенная, чтобы дополнить не справлявшийся с запросами многочисленной публики и элитарный по сути Дворец Гарнье.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Парижа</dc:title>
  <dc:creator>Лизавета Истомина</dc:creator>
  <cp:lastModifiedBy>ЭТО ЛИЗИНА СТРАНИЦА!</cp:lastModifiedBy>
  <cp:revision>6</cp:revision>
  <dcterms:created xsi:type="dcterms:W3CDTF">2017-01-26T07:52:18Z</dcterms:created>
  <dcterms:modified xsi:type="dcterms:W3CDTF">2017-01-26T09:04:38Z</dcterms:modified>
</cp:coreProperties>
</file>