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7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F3C0-3429-4EFC-95F1-8737FCEC0C3E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4F70-D41E-452A-A466-86D8D0F27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«Страна пальчиковых игр»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643446"/>
            <a:ext cx="2500330" cy="18573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Сидоренко А.В</a:t>
            </a:r>
            <a:r>
              <a:rPr lang="ru-RU" dirty="0" smtClean="0"/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МБДОУ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ЦРР - </a:t>
            </a:r>
            <a:r>
              <a:rPr lang="ru-RU" sz="1600" dirty="0" err="1" smtClean="0">
                <a:solidFill>
                  <a:schemeClr val="tx1"/>
                </a:solidFill>
              </a:rPr>
              <a:t>д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ru-RU" sz="1600" dirty="0" smtClean="0">
                <a:solidFill>
                  <a:schemeClr val="tx1"/>
                </a:solidFill>
              </a:rPr>
              <a:t>с №169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Группа «Петушок»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Новый дом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_20170125_091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428604"/>
            <a:ext cx="5111750" cy="4687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Тук-тук-тук, тук-тук-тук!</a:t>
            </a:r>
            <a:br>
              <a:rPr lang="ru-RU" sz="2000" b="1" dirty="0" smtClean="0"/>
            </a:br>
            <a:r>
              <a:rPr lang="ru-RU" sz="2000" b="1" dirty="0" smtClean="0"/>
              <a:t>Молоток бери мой друг!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Мы построим новый дом,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Есть еще одно, повыше.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Есть труба вверху на крыше.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Дом готов, зовем гостей:</a:t>
            </a:r>
            <a:br>
              <a:rPr lang="ru-RU" sz="2000" b="1" dirty="0" smtClean="0"/>
            </a:br>
            <a:r>
              <a:rPr lang="ru-RU" sz="2000" b="1" dirty="0" smtClean="0"/>
              <a:t>Приходите поскорей!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Замок</a:t>
            </a:r>
            <a:endParaRPr lang="ru-RU" sz="4000" dirty="0"/>
          </a:p>
        </p:txBody>
      </p:sp>
      <p:pic>
        <p:nvPicPr>
          <p:cNvPr id="6" name="Содержимое 5" descr="IMG_20170125_0909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500042"/>
            <a:ext cx="5111750" cy="46164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 дверях висит замок</a:t>
            </a:r>
            <a:br>
              <a:rPr lang="ru-RU" sz="2000" b="1" dirty="0" smtClean="0"/>
            </a:br>
            <a:r>
              <a:rPr lang="ru-RU" sz="2000" b="1" dirty="0" smtClean="0"/>
              <a:t>Кто его открыть не смог? </a:t>
            </a:r>
            <a:br>
              <a:rPr lang="ru-RU" sz="2000" b="1" dirty="0" smtClean="0"/>
            </a:br>
            <a:r>
              <a:rPr lang="ru-RU" sz="2000" b="1" dirty="0" smtClean="0"/>
              <a:t>Мы замочком повертим </a:t>
            </a:r>
            <a:br>
              <a:rPr lang="ru-RU" sz="2000" b="1" dirty="0" smtClean="0"/>
            </a:br>
            <a:r>
              <a:rPr lang="ru-RU" sz="2000" b="1" dirty="0" smtClean="0"/>
              <a:t>Мы замочком покрутим И открыли!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00354" cy="584182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Детский сад</a:t>
            </a:r>
            <a:endParaRPr lang="ru-RU" sz="4000" dirty="0"/>
          </a:p>
        </p:txBody>
      </p:sp>
      <p:pic>
        <p:nvPicPr>
          <p:cNvPr id="6" name="Содержимое 5" descr="IMG_20170125_090911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85728"/>
            <a:ext cx="5111750" cy="48307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нашей группе все друзья</a:t>
            </a:r>
            <a:br>
              <a:rPr lang="ru-RU" sz="2000" b="1" dirty="0" smtClean="0"/>
            </a:br>
            <a:r>
              <a:rPr lang="ru-RU" sz="2000" b="1" dirty="0" smtClean="0"/>
              <a:t>Самый младший- это я.</a:t>
            </a:r>
            <a:br>
              <a:rPr lang="ru-RU" sz="2000" b="1" dirty="0" smtClean="0"/>
            </a:br>
            <a:r>
              <a:rPr lang="ru-RU" sz="2000" b="1" dirty="0" smtClean="0"/>
              <a:t>Это Маша, </a:t>
            </a:r>
            <a:br>
              <a:rPr lang="ru-RU" sz="2000" b="1" dirty="0" smtClean="0"/>
            </a:br>
            <a:r>
              <a:rPr lang="ru-RU" sz="2000" b="1" dirty="0" smtClean="0"/>
              <a:t>Это Саша, </a:t>
            </a:r>
            <a:br>
              <a:rPr lang="ru-RU" sz="2000" b="1" dirty="0" smtClean="0"/>
            </a:br>
            <a:r>
              <a:rPr lang="ru-RU" sz="2000" b="1" dirty="0" smtClean="0"/>
              <a:t>Это Юра, </a:t>
            </a:r>
            <a:br>
              <a:rPr lang="ru-RU" sz="2000" b="1" dirty="0" smtClean="0"/>
            </a:br>
            <a:r>
              <a:rPr lang="ru-RU" sz="2000" b="1" dirty="0" smtClean="0"/>
              <a:t>Это Даша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4286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Кулачок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_20170125_0909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357166"/>
            <a:ext cx="5111750" cy="47593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Этот пальчик — маленький, </a:t>
            </a:r>
            <a:br>
              <a:rPr lang="ru-RU" sz="2000" b="1" dirty="0" smtClean="0"/>
            </a:br>
            <a:r>
              <a:rPr lang="ru-RU" sz="2000" b="1" dirty="0" smtClean="0"/>
              <a:t>Этот пальчик — слабенький, </a:t>
            </a:r>
            <a:br>
              <a:rPr lang="ru-RU" sz="2000" b="1" dirty="0" smtClean="0"/>
            </a:br>
            <a:r>
              <a:rPr lang="ru-RU" sz="2000" b="1" dirty="0" smtClean="0"/>
              <a:t>Этот пальчик — длинненький, </a:t>
            </a:r>
            <a:br>
              <a:rPr lang="ru-RU" sz="2000" b="1" dirty="0" smtClean="0"/>
            </a:br>
            <a:r>
              <a:rPr lang="ru-RU" sz="2000" b="1" dirty="0" smtClean="0"/>
              <a:t>Этот пальчик — </a:t>
            </a:r>
            <a:r>
              <a:rPr lang="ru-RU" sz="2000" b="1" dirty="0" err="1" smtClean="0"/>
              <a:t>сильненький</a:t>
            </a:r>
            <a:r>
              <a:rPr lang="ru-RU" sz="2000" b="1" dirty="0" smtClean="0"/>
              <a:t>, </a:t>
            </a:r>
            <a:br>
              <a:rPr lang="ru-RU" sz="2000" b="1" dirty="0" smtClean="0"/>
            </a:br>
            <a:r>
              <a:rPr lang="ru-RU" sz="2000" b="1" dirty="0" smtClean="0"/>
              <a:t>Этот пальчик —толстячок,</a:t>
            </a:r>
            <a:endParaRPr lang="en-US" sz="2000" b="1" dirty="0" smtClean="0"/>
          </a:p>
          <a:p>
            <a:r>
              <a:rPr lang="ru-RU" sz="2000" b="1" dirty="0" smtClean="0"/>
              <a:t>Ну а вместе — кулачок!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Дождик</a:t>
            </a:r>
            <a:endParaRPr lang="ru-RU" sz="4000" dirty="0"/>
          </a:p>
        </p:txBody>
      </p:sp>
      <p:pic>
        <p:nvPicPr>
          <p:cNvPr id="6" name="Содержимое 5" descr="IMG_20170125_090938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428604"/>
            <a:ext cx="5111750" cy="4687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/>
          <a:lstStyle/>
          <a:p>
            <a:r>
              <a:rPr lang="ru-RU" sz="2400" b="1" dirty="0" smtClean="0"/>
              <a:t>Дождик лей, лей, лей.</a:t>
            </a:r>
          </a:p>
          <a:p>
            <a:r>
              <a:rPr lang="ru-RU" sz="2400" b="1" dirty="0" smtClean="0"/>
              <a:t>На меня и на людей.</a:t>
            </a:r>
          </a:p>
          <a:p>
            <a:r>
              <a:rPr lang="ru-RU" sz="2400" b="1" dirty="0" smtClean="0"/>
              <a:t>На людей по ложке,</a:t>
            </a:r>
          </a:p>
          <a:p>
            <a:r>
              <a:rPr lang="ru-RU" sz="2400" b="1" dirty="0" smtClean="0"/>
              <a:t>На меня – по крошке,</a:t>
            </a:r>
          </a:p>
          <a:p>
            <a:r>
              <a:rPr lang="ru-RU" sz="2400" b="1" dirty="0" smtClean="0"/>
              <a:t>А на Бабу-Ягу</a:t>
            </a:r>
          </a:p>
          <a:p>
            <a:r>
              <a:rPr lang="ru-RU" sz="2400" b="1" dirty="0" smtClean="0"/>
              <a:t>Лей по целому ведру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Пальчики</a:t>
            </a:r>
            <a:endParaRPr lang="ru-RU" sz="4000" dirty="0"/>
          </a:p>
        </p:txBody>
      </p:sp>
      <p:pic>
        <p:nvPicPr>
          <p:cNvPr id="6" name="Содержимое 5" descr="IMG_20170125_091010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642918"/>
            <a:ext cx="5111750" cy="44735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 smtClean="0"/>
              <a:t>Этот пальчик мой танцует.</a:t>
            </a:r>
          </a:p>
          <a:p>
            <a:r>
              <a:rPr lang="ru-RU" sz="1800" b="1" dirty="0" smtClean="0"/>
              <a:t>Этот вот кружок рисует.</a:t>
            </a:r>
          </a:p>
          <a:p>
            <a:r>
              <a:rPr lang="ru-RU" sz="1800" b="1" dirty="0" smtClean="0"/>
              <a:t>Этот пальчик локо скачет,</a:t>
            </a:r>
          </a:p>
          <a:p>
            <a:r>
              <a:rPr lang="ru-RU" sz="1800" b="1" dirty="0" smtClean="0"/>
              <a:t>Будто лёгкий, легкий мячик.</a:t>
            </a:r>
          </a:p>
          <a:p>
            <a:r>
              <a:rPr lang="ru-RU" sz="1800" b="1" dirty="0" smtClean="0"/>
              <a:t>А мизинчик, мой малышка,</a:t>
            </a:r>
          </a:p>
          <a:p>
            <a:r>
              <a:rPr lang="ru-RU" sz="1800" b="1" dirty="0" smtClean="0"/>
              <a:t>Коготком скребёт, как мышка.</a:t>
            </a:r>
          </a:p>
          <a:p>
            <a:r>
              <a:rPr lang="ru-RU" sz="1800" b="1" dirty="0" smtClean="0"/>
              <a:t>А большой мой, толстячок,</a:t>
            </a:r>
          </a:p>
          <a:p>
            <a:r>
              <a:rPr lang="ru-RU" sz="1800" b="1" dirty="0" smtClean="0"/>
              <a:t>Спать улегся на бочок.</a:t>
            </a:r>
          </a:p>
          <a:p>
            <a:r>
              <a:rPr lang="ru-RU" sz="1800" b="1" dirty="0" smtClean="0"/>
              <a:t>А теперь все по порядку</a:t>
            </a:r>
          </a:p>
          <a:p>
            <a:r>
              <a:rPr lang="ru-RU" sz="1800" b="1" dirty="0" smtClean="0"/>
              <a:t>Пальцы делают зарядку.</a:t>
            </a:r>
          </a:p>
          <a:p>
            <a:r>
              <a:rPr lang="ru-RU" sz="1800" b="1" dirty="0" smtClean="0"/>
              <a:t>Что, устали? Отдыхайте,</a:t>
            </a:r>
          </a:p>
          <a:p>
            <a:r>
              <a:rPr lang="ru-RU" sz="1800" b="1" dirty="0" smtClean="0"/>
              <a:t>Спите, пальцы, засыпайте!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429552" cy="1500198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Спасибо </a:t>
            </a:r>
            <a:br>
              <a:rPr lang="ru-RU" sz="7200" b="1" dirty="0" smtClean="0"/>
            </a:br>
            <a:r>
              <a:rPr lang="ru-RU" sz="7200" b="1" dirty="0" smtClean="0"/>
              <a:t>за</a:t>
            </a:r>
            <a:br>
              <a:rPr lang="ru-RU" sz="7200" b="1" dirty="0" smtClean="0"/>
            </a:br>
            <a:r>
              <a:rPr lang="ru-RU" sz="7200" b="1" dirty="0" smtClean="0"/>
              <a:t>Внимание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42984"/>
            <a:ext cx="7772400" cy="4625991"/>
          </a:xfrm>
        </p:spPr>
        <p:txBody>
          <a:bodyPr>
            <a:normAutofit/>
          </a:bodyPr>
          <a:lstStyle/>
          <a:p>
            <a:r>
              <a:rPr lang="ru-RU" sz="3600" i="1" u="sng" dirty="0" smtClean="0">
                <a:solidFill>
                  <a:srgbClr val="FF0000"/>
                </a:solidFill>
              </a:rPr>
              <a:t>Пальчиковые игры </a:t>
            </a:r>
            <a:r>
              <a:rPr lang="ru-RU" sz="3200" dirty="0" smtClean="0"/>
              <a:t>— это общепринятое название занятий на развитие мелкой моторики у детей. Как правило, пальчиковые игры сопровождаются рифмованными историями или сказками, чтобы занятие было интересно ребёнку.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50006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 </a:t>
            </a:r>
            <a:r>
              <a:rPr lang="ru-RU" dirty="0" smtClean="0"/>
              <a:t>развитие мелкой моторики рук, детей младшего дошкольного возраста в процессе пальчиковых игр.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772400" cy="4125925"/>
          </a:xfrm>
        </p:spPr>
        <p:txBody>
          <a:bodyPr>
            <a:noAutofit/>
          </a:bodyPr>
          <a:lstStyle/>
          <a:p>
            <a:r>
              <a:rPr lang="ru-RU" sz="3200" dirty="0" smtClean="0"/>
              <a:t> Способствует овладению навыками мелкой моторики;</a:t>
            </a:r>
            <a:br>
              <a:rPr lang="ru-RU" sz="3200" dirty="0" smtClean="0"/>
            </a:br>
            <a:r>
              <a:rPr lang="ru-RU" sz="3200" dirty="0" smtClean="0"/>
              <a:t>  Помогает развивать речь ребенка;</a:t>
            </a:r>
            <a:br>
              <a:rPr lang="ru-RU" sz="3200" dirty="0" smtClean="0"/>
            </a:br>
            <a:r>
              <a:rPr lang="ru-RU" sz="3200" dirty="0" smtClean="0"/>
              <a:t>  Повышает работоспособность коры головного мозга; </a:t>
            </a:r>
            <a:br>
              <a:rPr lang="ru-RU" sz="3200" dirty="0" smtClean="0"/>
            </a:br>
            <a:r>
              <a:rPr lang="ru-RU" sz="3200" dirty="0" smtClean="0"/>
              <a:t> Развивает у ребенка психические процессы: мышление, внимание, память, воображение;</a:t>
            </a:r>
            <a:br>
              <a:rPr lang="ru-RU" sz="3200" dirty="0" smtClean="0"/>
            </a:br>
            <a:r>
              <a:rPr lang="ru-RU" sz="3200" dirty="0" smtClean="0"/>
              <a:t>  Снимает тревожность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642910" y="428602"/>
            <a:ext cx="7772400" cy="9286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Задачи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42910" y="1785926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42910" y="2786058"/>
            <a:ext cx="276228" cy="276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3286124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42910" y="4214818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14348" y="5643578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57232"/>
            <a:ext cx="7772400" cy="5857916"/>
          </a:xfrm>
        </p:spPr>
        <p:txBody>
          <a:bodyPr>
            <a:noAutofit/>
          </a:bodyPr>
          <a:lstStyle/>
          <a:p>
            <a:r>
              <a:rPr lang="ru-RU" sz="2400" dirty="0" smtClean="0"/>
              <a:t>• Перед игрой с ребёнком необходимо обсудить её содержание, при этом сразу отрабатывая необходимые жесты, комбинации пальцев, движения.</a:t>
            </a:r>
            <a:br>
              <a:rPr lang="ru-RU" sz="2400" dirty="0" smtClean="0"/>
            </a:br>
            <a:r>
              <a:rPr lang="ru-RU" sz="2400" dirty="0" smtClean="0"/>
              <a:t> • Выполнять упражнение следует вместе с ребёнком, при этом демонстрируя собственную увлечённость игрой.</a:t>
            </a:r>
            <a:br>
              <a:rPr lang="ru-RU" sz="2400" dirty="0" smtClean="0"/>
            </a:br>
            <a:r>
              <a:rPr lang="ru-RU" sz="2400" dirty="0" smtClean="0"/>
              <a:t> • При повторных проведениях игры дети нередко начинают произносить текст частично.</a:t>
            </a:r>
            <a:br>
              <a:rPr lang="ru-RU" sz="2400" dirty="0" smtClean="0"/>
            </a:br>
            <a:r>
              <a:rPr lang="ru-RU" sz="2400" dirty="0" smtClean="0"/>
              <a:t> • Не ставьте перед ребёнком несколько сложных задач сразу. </a:t>
            </a:r>
            <a:br>
              <a:rPr lang="ru-RU" sz="2400" dirty="0" smtClean="0"/>
            </a:br>
            <a:r>
              <a:rPr lang="ru-RU" sz="2400" dirty="0" smtClean="0"/>
              <a:t>• Никогда не принуждайте.</a:t>
            </a:r>
            <a:br>
              <a:rPr lang="ru-RU" sz="2400" dirty="0" smtClean="0"/>
            </a:br>
            <a:r>
              <a:rPr lang="ru-RU" sz="2400" dirty="0" smtClean="0"/>
              <a:t> • Стимулируйте подпевание детей, «не замечайте», если они поначалу делают что-то неправильно, поощряйте успехи.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722313" y="214290"/>
            <a:ext cx="7772400" cy="4286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Принципы проведения пальчиковых игр: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00108"/>
            <a:ext cx="7772400" cy="5715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Взрослый сначала показывает игру малышу сам.</a:t>
            </a:r>
            <a:br>
              <a:rPr lang="ru-RU" sz="2800" dirty="0" smtClean="0"/>
            </a:br>
            <a:r>
              <a:rPr lang="ru-RU" sz="2800" dirty="0" smtClean="0"/>
              <a:t> 2. Взрослый показывает игру, манипулируя пальцами и ручкой ребёнка.</a:t>
            </a:r>
            <a:br>
              <a:rPr lang="ru-RU" sz="2800" dirty="0" smtClean="0"/>
            </a:br>
            <a:r>
              <a:rPr lang="ru-RU" sz="2800" dirty="0" smtClean="0"/>
              <a:t> 3. Взрослый и ребёнок выполняют движения одновременно, взрослый проговаривает текст.</a:t>
            </a:r>
            <a:br>
              <a:rPr lang="ru-RU" sz="2800" dirty="0" smtClean="0"/>
            </a:br>
            <a:r>
              <a:rPr lang="ru-RU" sz="2800" dirty="0" smtClean="0"/>
              <a:t> 4. Ребёнок выполняет движения с необходимой помощью взрослого, который произносит текст.</a:t>
            </a:r>
            <a:br>
              <a:rPr lang="ru-RU" sz="2800" dirty="0" smtClean="0"/>
            </a:br>
            <a:r>
              <a:rPr lang="ru-RU" sz="2800" dirty="0" smtClean="0"/>
              <a:t> 5. Ребёнок выполняет движения и проговаривает текст, а взрослый подсказывает и помогает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14290"/>
            <a:ext cx="7772400" cy="64294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Этапы разучивания игр: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Птичка крылышками машет</a:t>
            </a:r>
            <a:br>
              <a:rPr lang="ru-RU" sz="3600" b="1" dirty="0" smtClean="0"/>
            </a:br>
            <a:r>
              <a:rPr lang="ru-RU" sz="3600" b="1" dirty="0" smtClean="0"/>
              <a:t>И летит к себе в гнездо.</a:t>
            </a:r>
            <a:br>
              <a:rPr lang="ru-RU" sz="3600" b="1" dirty="0" smtClean="0"/>
            </a:br>
            <a:r>
              <a:rPr lang="ru-RU" sz="3600" b="1" dirty="0" smtClean="0"/>
              <a:t>Птенчикам своим расскажет,</a:t>
            </a:r>
            <a:br>
              <a:rPr lang="ru-RU" sz="3600" b="1" dirty="0" smtClean="0"/>
            </a:br>
            <a:r>
              <a:rPr lang="ru-RU" sz="3600" b="1" dirty="0" smtClean="0"/>
              <a:t>Где она взяла зерно.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_20170125_113730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77540" y="2428868"/>
            <a:ext cx="2722956" cy="3697295"/>
          </a:xfrm>
        </p:spPr>
      </p:pic>
      <p:pic>
        <p:nvPicPr>
          <p:cNvPr id="7" name="Содержимое 6" descr="IMG_20170125_1137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628" y="2928938"/>
            <a:ext cx="2865831" cy="3571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ЛОДОЧКА</a:t>
            </a:r>
            <a:endParaRPr lang="ru-RU" sz="3200" dirty="0"/>
          </a:p>
        </p:txBody>
      </p:sp>
      <p:pic>
        <p:nvPicPr>
          <p:cNvPr id="6" name="Содержимое 5" descr="IMG_20170125_0908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428604"/>
            <a:ext cx="5111750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5"/>
            <a:ext cx="3008313" cy="3071834"/>
          </a:xfrm>
        </p:spPr>
        <p:txBody>
          <a:bodyPr/>
          <a:lstStyle/>
          <a:p>
            <a:r>
              <a:rPr lang="ru-RU" sz="2000" b="1" dirty="0" smtClean="0"/>
              <a:t>Две ладошки прижму</a:t>
            </a:r>
          </a:p>
          <a:p>
            <a:r>
              <a:rPr lang="ru-RU" sz="2000" b="1" dirty="0" smtClean="0"/>
              <a:t>И по морю поплыву.</a:t>
            </a:r>
          </a:p>
          <a:p>
            <a:r>
              <a:rPr lang="ru-RU" sz="2000" b="1" dirty="0" smtClean="0"/>
              <a:t>Две ладошки, друзья, -</a:t>
            </a:r>
          </a:p>
          <a:p>
            <a:r>
              <a:rPr lang="ru-RU" sz="2000" b="1" dirty="0" smtClean="0"/>
              <a:t>Это лодочка моя.</a:t>
            </a:r>
          </a:p>
          <a:p>
            <a:r>
              <a:rPr lang="ru-RU" sz="2000" b="1" dirty="0" smtClean="0"/>
              <a:t>Паруса подниму,</a:t>
            </a:r>
          </a:p>
          <a:p>
            <a:r>
              <a:rPr lang="ru-RU" sz="2000" b="1" dirty="0" smtClean="0"/>
              <a:t>Синим морем поплыву.</a:t>
            </a:r>
          </a:p>
          <a:p>
            <a:r>
              <a:rPr lang="ru-RU" sz="2000" b="1" dirty="0" smtClean="0"/>
              <a:t>А по бурным волнам</a:t>
            </a:r>
          </a:p>
          <a:p>
            <a:r>
              <a:rPr lang="ru-RU" sz="2000" b="1" dirty="0" smtClean="0"/>
              <a:t>Плывут рыбки тут и там.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920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Рыбка</a:t>
            </a:r>
            <a:endParaRPr lang="ru-RU" sz="3600" b="0" dirty="0"/>
          </a:p>
        </p:txBody>
      </p:sp>
      <p:pic>
        <p:nvPicPr>
          <p:cNvPr id="6" name="Содержимое 5" descr="IMG_20170125_091032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571480"/>
            <a:ext cx="5111750" cy="45450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Рыбка плавает в водице.</a:t>
            </a:r>
            <a:br>
              <a:rPr lang="ru-RU" sz="2000" b="1" dirty="0" smtClean="0"/>
            </a:br>
            <a:r>
              <a:rPr lang="ru-RU" sz="2000" b="1" dirty="0" smtClean="0"/>
              <a:t>Рыбке весело играть.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Рыбка, рыбка, озорница, </a:t>
            </a:r>
            <a:br>
              <a:rPr lang="ru-RU" sz="2000" b="1" dirty="0" smtClean="0"/>
            </a:br>
            <a:r>
              <a:rPr lang="ru-RU" sz="2000" b="1" dirty="0" smtClean="0"/>
              <a:t>Мы хотим тебя поймать.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Рыбка спинку изогнула, </a:t>
            </a:r>
            <a:br>
              <a:rPr lang="ru-RU" sz="2000" b="1" dirty="0" smtClean="0"/>
            </a:br>
            <a:r>
              <a:rPr lang="ru-RU" sz="2000" b="1" dirty="0" smtClean="0"/>
              <a:t>Крошку хлебную взяла.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Рыбка хвостиком вильнула, </a:t>
            </a:r>
            <a:br>
              <a:rPr lang="ru-RU" sz="2000" b="1" dirty="0" smtClean="0"/>
            </a:br>
            <a:r>
              <a:rPr lang="ru-RU" sz="2000" b="1" dirty="0" smtClean="0"/>
              <a:t>Быстро-быстро уплыла.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264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«Страна пальчиковых игр»</vt:lpstr>
      <vt:lpstr>Пальчиковые игры — это общепринятое название занятий на развитие мелкой моторики у детей. Как правило, пальчиковые игры сопровождаются рифмованными историями или сказками, чтобы занятие было интересно ребёнку.</vt:lpstr>
      <vt:lpstr>Цель: развитие мелкой моторики рук, детей младшего дошкольного возраста в процессе пальчиковых игр.</vt:lpstr>
      <vt:lpstr> Способствует овладению навыками мелкой моторики;   Помогает развивать речь ребенка;   Повышает работоспособность коры головного мозга;   Развивает у ребенка психические процессы: мышление, внимание, память, воображение;   Снимает тревожность</vt:lpstr>
      <vt:lpstr>• Перед игрой с ребёнком необходимо обсудить её содержание, при этом сразу отрабатывая необходимые жесты, комбинации пальцев, движения.  • Выполнять упражнение следует вместе с ребёнком, при этом демонстрируя собственную увлечённость игрой.  • При повторных проведениях игры дети нередко начинают произносить текст частично.  • Не ставьте перед ребёнком несколько сложных задач сразу.  • Никогда не принуждайте.  • Стимулируйте подпевание детей, «не замечайте», если они поначалу делают что-то неправильно, поощряйте успехи. </vt:lpstr>
      <vt:lpstr>1. Взрослый сначала показывает игру малышу сам.  2. Взрослый показывает игру, манипулируя пальцами и ручкой ребёнка.  3. Взрослый и ребёнок выполняют движения одновременно, взрослый проговаривает текст.  4. Ребёнок выполняет движения с необходимой помощью взрослого, который произносит текст.  5. Ребёнок выполняет движения и проговаривает текст, а взрослый подсказывает и помогает</vt:lpstr>
      <vt:lpstr>Птичка крылышками машет И летит к себе в гнездо. Птенчикам своим расскажет, Где она взяла зерно. </vt:lpstr>
      <vt:lpstr>ЛОДОЧКА</vt:lpstr>
      <vt:lpstr>Рыбка</vt:lpstr>
      <vt:lpstr>Новый дом </vt:lpstr>
      <vt:lpstr>Замок</vt:lpstr>
      <vt:lpstr>Детский сад</vt:lpstr>
      <vt:lpstr>Кулачок </vt:lpstr>
      <vt:lpstr>Дождик</vt:lpstr>
      <vt:lpstr>Пальчики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2017-01-25T13:38:13Z</dcterms:created>
  <dcterms:modified xsi:type="dcterms:W3CDTF">2017-01-29T16:28:19Z</dcterms:modified>
</cp:coreProperties>
</file>