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281" r:id="rId3"/>
    <p:sldId id="284" r:id="rId4"/>
    <p:sldId id="287" r:id="rId5"/>
    <p:sldId id="279" r:id="rId6"/>
    <p:sldId id="283" r:id="rId7"/>
    <p:sldId id="285" r:id="rId8"/>
    <p:sldId id="286" r:id="rId9"/>
    <p:sldId id="288" r:id="rId1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6713"/>
    <a:srgbClr val="000000"/>
    <a:srgbClr val="FFFF00"/>
    <a:srgbClr val="B3D3EA"/>
    <a:srgbClr val="78A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610" autoAdjust="0"/>
    <p:restoredTop sz="95596" autoAdjust="0"/>
  </p:normalViewPr>
  <p:slideViewPr>
    <p:cSldViewPr>
      <p:cViewPr varScale="1">
        <p:scale>
          <a:sx n="85" d="100"/>
          <a:sy n="85" d="100"/>
        </p:scale>
        <p:origin x="821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903379-DFC1-4B45-9F32-AAA740C5EDB0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3B9742-3C73-4C6D-BC6C-E4BB50B1752B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С позиции школы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DBC1C31B-DFC3-45D3-9A66-3F8E224431F2}" type="parTrans" cxnId="{B4B72EE2-8AFD-40FB-A87C-E748BC0485A9}">
      <dgm:prSet/>
      <dgm:spPr/>
      <dgm:t>
        <a:bodyPr/>
        <a:lstStyle/>
        <a:p>
          <a:endParaRPr lang="ru-RU"/>
        </a:p>
      </dgm:t>
    </dgm:pt>
    <dgm:pt modelId="{8A3B46DE-7E16-4944-AF8D-86D7D477EA96}" type="sibTrans" cxnId="{B4B72EE2-8AFD-40FB-A87C-E748BC0485A9}">
      <dgm:prSet/>
      <dgm:spPr/>
      <dgm:t>
        <a:bodyPr/>
        <a:lstStyle/>
        <a:p>
          <a:endParaRPr lang="ru-RU"/>
        </a:p>
      </dgm:t>
    </dgm:pt>
    <dgm:pt modelId="{CA9FADDB-0ECC-44D8-A2E4-A3534254831A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Опора на знания, навыки и умения, которые имеются у ребенка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08DAB764-0CD4-4DBD-9B4B-6F3CAE060218}" type="parTrans" cxnId="{81742185-BB81-444F-9FCA-AB309C5BEAFC}">
      <dgm:prSet/>
      <dgm:spPr/>
      <dgm:t>
        <a:bodyPr/>
        <a:lstStyle/>
        <a:p>
          <a:endParaRPr lang="ru-RU"/>
        </a:p>
      </dgm:t>
    </dgm:pt>
    <dgm:pt modelId="{60C7BD15-F288-41B0-A91D-D540CB5FFF4C}" type="sibTrans" cxnId="{81742185-BB81-444F-9FCA-AB309C5BEAFC}">
      <dgm:prSet/>
      <dgm:spPr/>
      <dgm:t>
        <a:bodyPr/>
        <a:lstStyle/>
        <a:p>
          <a:endParaRPr lang="ru-RU"/>
        </a:p>
      </dgm:t>
    </dgm:pt>
    <dgm:pt modelId="{1986B49F-2C4C-4D9C-AC52-25A8EFB6F02A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С точки зрения детского сада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DDC8B4F9-9FBB-4B43-8642-01ED9ABB3BEC}" type="parTrans" cxnId="{401D4583-8070-480D-B865-4C3E6D516A71}">
      <dgm:prSet/>
      <dgm:spPr/>
      <dgm:t>
        <a:bodyPr/>
        <a:lstStyle/>
        <a:p>
          <a:endParaRPr lang="ru-RU"/>
        </a:p>
      </dgm:t>
    </dgm:pt>
    <dgm:pt modelId="{47AE018D-171F-4CC1-A4BD-D81091F54A99}" type="sibTrans" cxnId="{401D4583-8070-480D-B865-4C3E6D516A71}">
      <dgm:prSet/>
      <dgm:spPr/>
      <dgm:t>
        <a:bodyPr/>
        <a:lstStyle/>
        <a:p>
          <a:endParaRPr lang="ru-RU"/>
        </a:p>
      </dgm:t>
    </dgm:pt>
    <dgm:pt modelId="{72D808C8-4146-41FD-A369-98F4C1F5B15D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Формирование знаний, умений  и навыков, необходимые для обучения в школе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D3AE73BE-FE2C-4FF9-AEFD-66948EA393B3}" type="parTrans" cxnId="{1E2AC337-4E5C-47E7-BE6E-5451C377B2D9}">
      <dgm:prSet/>
      <dgm:spPr/>
      <dgm:t>
        <a:bodyPr/>
        <a:lstStyle/>
        <a:p>
          <a:endParaRPr lang="ru-RU"/>
        </a:p>
      </dgm:t>
    </dgm:pt>
    <dgm:pt modelId="{5FF9CBA1-FCC7-4CBF-946D-5BD41BD2B830}" type="sibTrans" cxnId="{1E2AC337-4E5C-47E7-BE6E-5451C377B2D9}">
      <dgm:prSet/>
      <dgm:spPr/>
      <dgm:t>
        <a:bodyPr/>
        <a:lstStyle/>
        <a:p>
          <a:endParaRPr lang="ru-RU"/>
        </a:p>
      </dgm:t>
    </dgm:pt>
    <dgm:pt modelId="{1128B82B-2A34-4EED-BD62-52E042C28E37}" type="pres">
      <dgm:prSet presAssocID="{56903379-DFC1-4B45-9F32-AAA740C5EDB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55E96A6-A339-4C28-A53F-25887C8DDAC3}" type="pres">
      <dgm:prSet presAssocID="{A83B9742-3C73-4C6D-BC6C-E4BB50B1752B}" presName="root" presStyleCnt="0"/>
      <dgm:spPr/>
    </dgm:pt>
    <dgm:pt modelId="{561F5B34-19CC-4A55-A471-35444ED225E7}" type="pres">
      <dgm:prSet presAssocID="{A83B9742-3C73-4C6D-BC6C-E4BB50B1752B}" presName="rootComposite" presStyleCnt="0"/>
      <dgm:spPr/>
    </dgm:pt>
    <dgm:pt modelId="{18819B09-A629-4DA8-B3A8-9E4FFBB6564B}" type="pres">
      <dgm:prSet presAssocID="{A83B9742-3C73-4C6D-BC6C-E4BB50B1752B}" presName="rootText" presStyleLbl="node1" presStyleIdx="0" presStyleCnt="2" custScaleY="59028"/>
      <dgm:spPr/>
      <dgm:t>
        <a:bodyPr/>
        <a:lstStyle/>
        <a:p>
          <a:endParaRPr lang="ru-RU"/>
        </a:p>
      </dgm:t>
    </dgm:pt>
    <dgm:pt modelId="{B6FCCC6B-9CA3-465B-9296-60965D66779B}" type="pres">
      <dgm:prSet presAssocID="{A83B9742-3C73-4C6D-BC6C-E4BB50B1752B}" presName="rootConnector" presStyleLbl="node1" presStyleIdx="0" presStyleCnt="2"/>
      <dgm:spPr/>
      <dgm:t>
        <a:bodyPr/>
        <a:lstStyle/>
        <a:p>
          <a:endParaRPr lang="ru-RU"/>
        </a:p>
      </dgm:t>
    </dgm:pt>
    <dgm:pt modelId="{706F9AE5-3033-44E5-9DC1-B600C272BE48}" type="pres">
      <dgm:prSet presAssocID="{A83B9742-3C73-4C6D-BC6C-E4BB50B1752B}" presName="childShape" presStyleCnt="0"/>
      <dgm:spPr/>
    </dgm:pt>
    <dgm:pt modelId="{461D53B3-FDCC-4B67-92EA-78F122A8060A}" type="pres">
      <dgm:prSet presAssocID="{08DAB764-0CD4-4DBD-9B4B-6F3CAE060218}" presName="Name13" presStyleLbl="parChTrans1D2" presStyleIdx="0" presStyleCnt="2"/>
      <dgm:spPr/>
      <dgm:t>
        <a:bodyPr/>
        <a:lstStyle/>
        <a:p>
          <a:endParaRPr lang="ru-RU"/>
        </a:p>
      </dgm:t>
    </dgm:pt>
    <dgm:pt modelId="{C365BAC3-3660-4825-BA71-3D47ECCDD354}" type="pres">
      <dgm:prSet presAssocID="{CA9FADDB-0ECC-44D8-A2E4-A3534254831A}" presName="childText" presStyleLbl="bgAcc1" presStyleIdx="0" presStyleCnt="2" custScaleY="981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CDDB19-A257-4FC6-9B04-F162489F8CDE}" type="pres">
      <dgm:prSet presAssocID="{1986B49F-2C4C-4D9C-AC52-25A8EFB6F02A}" presName="root" presStyleCnt="0"/>
      <dgm:spPr/>
    </dgm:pt>
    <dgm:pt modelId="{B7AB9364-6626-4B75-A31C-88C50CD4A4F4}" type="pres">
      <dgm:prSet presAssocID="{1986B49F-2C4C-4D9C-AC52-25A8EFB6F02A}" presName="rootComposite" presStyleCnt="0"/>
      <dgm:spPr/>
    </dgm:pt>
    <dgm:pt modelId="{1B8F5071-CE67-438C-BF78-FB266D4703D2}" type="pres">
      <dgm:prSet presAssocID="{1986B49F-2C4C-4D9C-AC52-25A8EFB6F02A}" presName="rootText" presStyleLbl="node1" presStyleIdx="1" presStyleCnt="2" custScaleY="69578"/>
      <dgm:spPr/>
      <dgm:t>
        <a:bodyPr/>
        <a:lstStyle/>
        <a:p>
          <a:endParaRPr lang="ru-RU"/>
        </a:p>
      </dgm:t>
    </dgm:pt>
    <dgm:pt modelId="{3CC33F7F-7100-4C9A-AC69-19FAEF8B1B50}" type="pres">
      <dgm:prSet presAssocID="{1986B49F-2C4C-4D9C-AC52-25A8EFB6F02A}" presName="rootConnector" presStyleLbl="node1" presStyleIdx="1" presStyleCnt="2"/>
      <dgm:spPr/>
      <dgm:t>
        <a:bodyPr/>
        <a:lstStyle/>
        <a:p>
          <a:endParaRPr lang="ru-RU"/>
        </a:p>
      </dgm:t>
    </dgm:pt>
    <dgm:pt modelId="{94A89592-1107-4A1B-829D-ABB61E7099D6}" type="pres">
      <dgm:prSet presAssocID="{1986B49F-2C4C-4D9C-AC52-25A8EFB6F02A}" presName="childShape" presStyleCnt="0"/>
      <dgm:spPr/>
    </dgm:pt>
    <dgm:pt modelId="{BAF19F85-3001-4B7A-8653-747064A0C044}" type="pres">
      <dgm:prSet presAssocID="{D3AE73BE-FE2C-4FF9-AEFD-66948EA393B3}" presName="Name13" presStyleLbl="parChTrans1D2" presStyleIdx="1" presStyleCnt="2"/>
      <dgm:spPr/>
      <dgm:t>
        <a:bodyPr/>
        <a:lstStyle/>
        <a:p>
          <a:endParaRPr lang="ru-RU"/>
        </a:p>
      </dgm:t>
    </dgm:pt>
    <dgm:pt modelId="{71AC1E1C-54BD-42F1-90B0-159EF4A8D7F5}" type="pres">
      <dgm:prSet presAssocID="{72D808C8-4146-41FD-A369-98F4C1F5B15D}" presName="childText" presStyleLbl="bgAcc1" presStyleIdx="1" presStyleCnt="2" custScaleY="1052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5A1628-6348-4D6F-8778-5ECAB720BD6F}" type="presOf" srcId="{1986B49F-2C4C-4D9C-AC52-25A8EFB6F02A}" destId="{3CC33F7F-7100-4C9A-AC69-19FAEF8B1B50}" srcOrd="1" destOrd="0" presId="urn:microsoft.com/office/officeart/2005/8/layout/hierarchy3"/>
    <dgm:cxn modelId="{247A47F6-DC23-4ACF-A8CB-738B438D9726}" type="presOf" srcId="{1986B49F-2C4C-4D9C-AC52-25A8EFB6F02A}" destId="{1B8F5071-CE67-438C-BF78-FB266D4703D2}" srcOrd="0" destOrd="0" presId="urn:microsoft.com/office/officeart/2005/8/layout/hierarchy3"/>
    <dgm:cxn modelId="{81742185-BB81-444F-9FCA-AB309C5BEAFC}" srcId="{A83B9742-3C73-4C6D-BC6C-E4BB50B1752B}" destId="{CA9FADDB-0ECC-44D8-A2E4-A3534254831A}" srcOrd="0" destOrd="0" parTransId="{08DAB764-0CD4-4DBD-9B4B-6F3CAE060218}" sibTransId="{60C7BD15-F288-41B0-A91D-D540CB5FFF4C}"/>
    <dgm:cxn modelId="{89197326-5BE5-47DD-B161-20A5D33808B6}" type="presOf" srcId="{D3AE73BE-FE2C-4FF9-AEFD-66948EA393B3}" destId="{BAF19F85-3001-4B7A-8653-747064A0C044}" srcOrd="0" destOrd="0" presId="urn:microsoft.com/office/officeart/2005/8/layout/hierarchy3"/>
    <dgm:cxn modelId="{7952EC37-4E09-492A-A9E7-205FE99D5255}" type="presOf" srcId="{56903379-DFC1-4B45-9F32-AAA740C5EDB0}" destId="{1128B82B-2A34-4EED-BD62-52E042C28E37}" srcOrd="0" destOrd="0" presId="urn:microsoft.com/office/officeart/2005/8/layout/hierarchy3"/>
    <dgm:cxn modelId="{1E2AC337-4E5C-47E7-BE6E-5451C377B2D9}" srcId="{1986B49F-2C4C-4D9C-AC52-25A8EFB6F02A}" destId="{72D808C8-4146-41FD-A369-98F4C1F5B15D}" srcOrd="0" destOrd="0" parTransId="{D3AE73BE-FE2C-4FF9-AEFD-66948EA393B3}" sibTransId="{5FF9CBA1-FCC7-4CBF-946D-5BD41BD2B830}"/>
    <dgm:cxn modelId="{48A2B539-7D1B-48DB-ACBF-D63D25F99B3C}" type="presOf" srcId="{08DAB764-0CD4-4DBD-9B4B-6F3CAE060218}" destId="{461D53B3-FDCC-4B67-92EA-78F122A8060A}" srcOrd="0" destOrd="0" presId="urn:microsoft.com/office/officeart/2005/8/layout/hierarchy3"/>
    <dgm:cxn modelId="{401D4583-8070-480D-B865-4C3E6D516A71}" srcId="{56903379-DFC1-4B45-9F32-AAA740C5EDB0}" destId="{1986B49F-2C4C-4D9C-AC52-25A8EFB6F02A}" srcOrd="1" destOrd="0" parTransId="{DDC8B4F9-9FBB-4B43-8642-01ED9ABB3BEC}" sibTransId="{47AE018D-171F-4CC1-A4BD-D81091F54A99}"/>
    <dgm:cxn modelId="{B4B72EE2-8AFD-40FB-A87C-E748BC0485A9}" srcId="{56903379-DFC1-4B45-9F32-AAA740C5EDB0}" destId="{A83B9742-3C73-4C6D-BC6C-E4BB50B1752B}" srcOrd="0" destOrd="0" parTransId="{DBC1C31B-DFC3-45D3-9A66-3F8E224431F2}" sibTransId="{8A3B46DE-7E16-4944-AF8D-86D7D477EA96}"/>
    <dgm:cxn modelId="{381ECCA2-C8C8-43AF-934E-DCEF773B5800}" type="presOf" srcId="{A83B9742-3C73-4C6D-BC6C-E4BB50B1752B}" destId="{18819B09-A629-4DA8-B3A8-9E4FFBB6564B}" srcOrd="0" destOrd="0" presId="urn:microsoft.com/office/officeart/2005/8/layout/hierarchy3"/>
    <dgm:cxn modelId="{DEE181AD-E9CC-443A-9BD1-9645C2C8B821}" type="presOf" srcId="{CA9FADDB-0ECC-44D8-A2E4-A3534254831A}" destId="{C365BAC3-3660-4825-BA71-3D47ECCDD354}" srcOrd="0" destOrd="0" presId="urn:microsoft.com/office/officeart/2005/8/layout/hierarchy3"/>
    <dgm:cxn modelId="{A4918BDF-DBD2-4986-A21C-A1EB4862FDE8}" type="presOf" srcId="{A83B9742-3C73-4C6D-BC6C-E4BB50B1752B}" destId="{B6FCCC6B-9CA3-465B-9296-60965D66779B}" srcOrd="1" destOrd="0" presId="urn:microsoft.com/office/officeart/2005/8/layout/hierarchy3"/>
    <dgm:cxn modelId="{DBA06D9F-F534-4F15-BA39-02BCB6B614FB}" type="presOf" srcId="{72D808C8-4146-41FD-A369-98F4C1F5B15D}" destId="{71AC1E1C-54BD-42F1-90B0-159EF4A8D7F5}" srcOrd="0" destOrd="0" presId="urn:microsoft.com/office/officeart/2005/8/layout/hierarchy3"/>
    <dgm:cxn modelId="{EC23A877-62C0-4D4B-BC4F-94E86847215B}" type="presParOf" srcId="{1128B82B-2A34-4EED-BD62-52E042C28E37}" destId="{055E96A6-A339-4C28-A53F-25887C8DDAC3}" srcOrd="0" destOrd="0" presId="urn:microsoft.com/office/officeart/2005/8/layout/hierarchy3"/>
    <dgm:cxn modelId="{A76B59A6-43F7-4C35-97D0-C2BC7D934BC0}" type="presParOf" srcId="{055E96A6-A339-4C28-A53F-25887C8DDAC3}" destId="{561F5B34-19CC-4A55-A471-35444ED225E7}" srcOrd="0" destOrd="0" presId="urn:microsoft.com/office/officeart/2005/8/layout/hierarchy3"/>
    <dgm:cxn modelId="{190B1589-BE88-43ED-B5DD-03B2BA1840D1}" type="presParOf" srcId="{561F5B34-19CC-4A55-A471-35444ED225E7}" destId="{18819B09-A629-4DA8-B3A8-9E4FFBB6564B}" srcOrd="0" destOrd="0" presId="urn:microsoft.com/office/officeart/2005/8/layout/hierarchy3"/>
    <dgm:cxn modelId="{2F67CC1C-C1E8-4961-85A5-5DFF14D24A45}" type="presParOf" srcId="{561F5B34-19CC-4A55-A471-35444ED225E7}" destId="{B6FCCC6B-9CA3-465B-9296-60965D66779B}" srcOrd="1" destOrd="0" presId="urn:microsoft.com/office/officeart/2005/8/layout/hierarchy3"/>
    <dgm:cxn modelId="{A12FD582-EA28-4FD2-9EDB-DC4095297B49}" type="presParOf" srcId="{055E96A6-A339-4C28-A53F-25887C8DDAC3}" destId="{706F9AE5-3033-44E5-9DC1-B600C272BE48}" srcOrd="1" destOrd="0" presId="urn:microsoft.com/office/officeart/2005/8/layout/hierarchy3"/>
    <dgm:cxn modelId="{8D6AD6E6-B591-43A1-B029-97CD18571FB0}" type="presParOf" srcId="{706F9AE5-3033-44E5-9DC1-B600C272BE48}" destId="{461D53B3-FDCC-4B67-92EA-78F122A8060A}" srcOrd="0" destOrd="0" presId="urn:microsoft.com/office/officeart/2005/8/layout/hierarchy3"/>
    <dgm:cxn modelId="{C7B6C285-3B86-4531-A4C6-19D5F16EEBDC}" type="presParOf" srcId="{706F9AE5-3033-44E5-9DC1-B600C272BE48}" destId="{C365BAC3-3660-4825-BA71-3D47ECCDD354}" srcOrd="1" destOrd="0" presId="urn:microsoft.com/office/officeart/2005/8/layout/hierarchy3"/>
    <dgm:cxn modelId="{9A6EB22E-21FE-4689-B6F4-871980966CCF}" type="presParOf" srcId="{1128B82B-2A34-4EED-BD62-52E042C28E37}" destId="{D4CDDB19-A257-4FC6-9B04-F162489F8CDE}" srcOrd="1" destOrd="0" presId="urn:microsoft.com/office/officeart/2005/8/layout/hierarchy3"/>
    <dgm:cxn modelId="{D7208403-7A62-4B24-B9CE-D719AD370F30}" type="presParOf" srcId="{D4CDDB19-A257-4FC6-9B04-F162489F8CDE}" destId="{B7AB9364-6626-4B75-A31C-88C50CD4A4F4}" srcOrd="0" destOrd="0" presId="urn:microsoft.com/office/officeart/2005/8/layout/hierarchy3"/>
    <dgm:cxn modelId="{6BE349CB-1486-4B66-BF23-CBB5DD4A5533}" type="presParOf" srcId="{B7AB9364-6626-4B75-A31C-88C50CD4A4F4}" destId="{1B8F5071-CE67-438C-BF78-FB266D4703D2}" srcOrd="0" destOrd="0" presId="urn:microsoft.com/office/officeart/2005/8/layout/hierarchy3"/>
    <dgm:cxn modelId="{1E231EDC-EDD1-400C-B938-18329F225FFB}" type="presParOf" srcId="{B7AB9364-6626-4B75-A31C-88C50CD4A4F4}" destId="{3CC33F7F-7100-4C9A-AC69-19FAEF8B1B50}" srcOrd="1" destOrd="0" presId="urn:microsoft.com/office/officeart/2005/8/layout/hierarchy3"/>
    <dgm:cxn modelId="{3DC6E06B-1331-41AB-B527-DAA42FD81F08}" type="presParOf" srcId="{D4CDDB19-A257-4FC6-9B04-F162489F8CDE}" destId="{94A89592-1107-4A1B-829D-ABB61E7099D6}" srcOrd="1" destOrd="0" presId="urn:microsoft.com/office/officeart/2005/8/layout/hierarchy3"/>
    <dgm:cxn modelId="{612ADF71-8AB4-4E6E-8020-C4567CED1CBA}" type="presParOf" srcId="{94A89592-1107-4A1B-829D-ABB61E7099D6}" destId="{BAF19F85-3001-4B7A-8653-747064A0C044}" srcOrd="0" destOrd="0" presId="urn:microsoft.com/office/officeart/2005/8/layout/hierarchy3"/>
    <dgm:cxn modelId="{81F19532-8B58-4FF5-A814-018106D556F6}" type="presParOf" srcId="{94A89592-1107-4A1B-829D-ABB61E7099D6}" destId="{71AC1E1C-54BD-42F1-90B0-159EF4A8D7F5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25890C-0993-4C26-B42C-35C410A2F281}" type="doc">
      <dgm:prSet loTypeId="urn:microsoft.com/office/officeart/2005/8/layout/radial5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04A6F12-6CE5-4D04-A3F0-1B14B55305B8}">
      <dgm:prSet phldrT="[Текст]" custT="1"/>
      <dgm:spPr/>
      <dgm:t>
        <a:bodyPr/>
        <a:lstStyle/>
        <a:p>
          <a:r>
            <a:rPr lang="ru-RU" sz="1600" b="1" u="sng" dirty="0" smtClean="0">
              <a:latin typeface="Times New Roman" pitchFamily="18" charset="0"/>
              <a:cs typeface="Times New Roman" pitchFamily="18" charset="0"/>
            </a:rPr>
            <a:t>Модель подготовки детей к школе</a:t>
          </a:r>
          <a:endParaRPr lang="ru-RU" sz="1600" b="1" u="sng" dirty="0">
            <a:latin typeface="Times New Roman" pitchFamily="18" charset="0"/>
            <a:cs typeface="Times New Roman" pitchFamily="18" charset="0"/>
          </a:endParaRPr>
        </a:p>
      </dgm:t>
    </dgm:pt>
    <dgm:pt modelId="{D61A816D-86F2-4C35-91B4-CA69B5A42A45}" type="parTrans" cxnId="{42AF23DD-BD16-4676-99D8-0D2D4ADB4617}">
      <dgm:prSet/>
      <dgm:spPr/>
      <dgm:t>
        <a:bodyPr/>
        <a:lstStyle/>
        <a:p>
          <a:endParaRPr lang="ru-RU"/>
        </a:p>
      </dgm:t>
    </dgm:pt>
    <dgm:pt modelId="{7C3EF838-0C66-4D43-B519-8DE92AC06322}" type="sibTrans" cxnId="{42AF23DD-BD16-4676-99D8-0D2D4ADB4617}">
      <dgm:prSet/>
      <dgm:spPr/>
      <dgm:t>
        <a:bodyPr/>
        <a:lstStyle/>
        <a:p>
          <a:endParaRPr lang="ru-RU"/>
        </a:p>
      </dgm:t>
    </dgm:pt>
    <dgm:pt modelId="{1C2F17DB-8AB8-4621-8054-E4FF403EF614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Физическое развитие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7A979298-2A0F-4590-8084-017FF5E47CA8}" type="parTrans" cxnId="{DD996A1C-9688-41B0-990E-82689817E93F}">
      <dgm:prSet/>
      <dgm:spPr/>
      <dgm:t>
        <a:bodyPr/>
        <a:lstStyle/>
        <a:p>
          <a:endParaRPr lang="ru-RU"/>
        </a:p>
      </dgm:t>
    </dgm:pt>
    <dgm:pt modelId="{DB3F4F07-4F9D-4064-9A01-6856CC4D24D3}" type="sibTrans" cxnId="{DD996A1C-9688-41B0-990E-82689817E93F}">
      <dgm:prSet/>
      <dgm:spPr/>
      <dgm:t>
        <a:bodyPr/>
        <a:lstStyle/>
        <a:p>
          <a:endParaRPr lang="ru-RU"/>
        </a:p>
      </dgm:t>
    </dgm:pt>
    <dgm:pt modelId="{18022BD4-3A23-4139-B6C4-37D02F091559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Интеллектуальное развитие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685C9B37-D171-423E-BBAA-BFD2460F7200}" type="parTrans" cxnId="{29893659-8D10-455F-AE43-3BA5FEFC80E8}">
      <dgm:prSet/>
      <dgm:spPr/>
      <dgm:t>
        <a:bodyPr/>
        <a:lstStyle/>
        <a:p>
          <a:endParaRPr lang="ru-RU"/>
        </a:p>
      </dgm:t>
    </dgm:pt>
    <dgm:pt modelId="{74AFB3BA-284C-4C5F-9F1C-4C0CB59C67D9}" type="sibTrans" cxnId="{29893659-8D10-455F-AE43-3BA5FEFC80E8}">
      <dgm:prSet/>
      <dgm:spPr/>
      <dgm:t>
        <a:bodyPr/>
        <a:lstStyle/>
        <a:p>
          <a:endParaRPr lang="ru-RU"/>
        </a:p>
      </dgm:t>
    </dgm:pt>
    <dgm:pt modelId="{04236E17-5602-43A6-96E2-C5A9070FCD49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Развитие речи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F452A2D2-09F4-4510-A31E-09BD1222B1A0}" type="parTrans" cxnId="{467F2B11-96EA-402C-A116-3BB3D6BA8C7B}">
      <dgm:prSet/>
      <dgm:spPr/>
      <dgm:t>
        <a:bodyPr/>
        <a:lstStyle/>
        <a:p>
          <a:endParaRPr lang="ru-RU"/>
        </a:p>
      </dgm:t>
    </dgm:pt>
    <dgm:pt modelId="{52C098B4-C47B-438C-80D0-7DC9A6C63CAA}" type="sibTrans" cxnId="{467F2B11-96EA-402C-A116-3BB3D6BA8C7B}">
      <dgm:prSet/>
      <dgm:spPr/>
      <dgm:t>
        <a:bodyPr/>
        <a:lstStyle/>
        <a:p>
          <a:endParaRPr lang="ru-RU"/>
        </a:p>
      </dgm:t>
    </dgm:pt>
    <dgm:pt modelId="{DD643B6C-7CE3-47A7-B2D9-13DF5D3E0058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Социально – личностное развитие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E8B1DCDE-6DAE-45C2-8E9A-9FCA15C36239}" type="parTrans" cxnId="{E6E244F8-A38A-4527-885A-0C4FAAE742F2}">
      <dgm:prSet/>
      <dgm:spPr/>
      <dgm:t>
        <a:bodyPr/>
        <a:lstStyle/>
        <a:p>
          <a:endParaRPr lang="ru-RU"/>
        </a:p>
      </dgm:t>
    </dgm:pt>
    <dgm:pt modelId="{85999DF2-E7DA-43EE-BCB7-28A04339FA29}" type="sibTrans" cxnId="{E6E244F8-A38A-4527-885A-0C4FAAE742F2}">
      <dgm:prSet/>
      <dgm:spPr/>
      <dgm:t>
        <a:bodyPr/>
        <a:lstStyle/>
        <a:p>
          <a:endParaRPr lang="ru-RU"/>
        </a:p>
      </dgm:t>
    </dgm:pt>
    <dgm:pt modelId="{EEC1E45E-48E3-45FB-8BAC-AF630E6F1B9E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Эстетическое развитие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6D0564F8-C6B6-49F5-88BB-DAF72AB39685}" type="parTrans" cxnId="{0980AE5F-A0D3-4B55-A33E-0C02A4C52299}">
      <dgm:prSet/>
      <dgm:spPr/>
      <dgm:t>
        <a:bodyPr/>
        <a:lstStyle/>
        <a:p>
          <a:endParaRPr lang="ru-RU"/>
        </a:p>
      </dgm:t>
    </dgm:pt>
    <dgm:pt modelId="{AF61D5A0-939E-48D8-9522-E906AD515F1C}" type="sibTrans" cxnId="{0980AE5F-A0D3-4B55-A33E-0C02A4C52299}">
      <dgm:prSet/>
      <dgm:spPr/>
      <dgm:t>
        <a:bodyPr/>
        <a:lstStyle/>
        <a:p>
          <a:endParaRPr lang="ru-RU"/>
        </a:p>
      </dgm:t>
    </dgm:pt>
    <dgm:pt modelId="{831F0007-FD10-4FCF-B8AC-8167BA739B67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Формирование мотивационной готовности к школе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DF847FE3-6096-4789-99A7-20BFE6B0B5D8}" type="parTrans" cxnId="{2D8B3EA4-1F98-440E-8FA5-842E5A3546A4}">
      <dgm:prSet/>
      <dgm:spPr/>
      <dgm:t>
        <a:bodyPr/>
        <a:lstStyle/>
        <a:p>
          <a:endParaRPr lang="ru-RU"/>
        </a:p>
      </dgm:t>
    </dgm:pt>
    <dgm:pt modelId="{C6939149-76D9-4050-81F7-D9B4C7BACDF2}" type="sibTrans" cxnId="{2D8B3EA4-1F98-440E-8FA5-842E5A3546A4}">
      <dgm:prSet/>
      <dgm:spPr/>
      <dgm:t>
        <a:bodyPr/>
        <a:lstStyle/>
        <a:p>
          <a:endParaRPr lang="ru-RU"/>
        </a:p>
      </dgm:t>
    </dgm:pt>
    <dgm:pt modelId="{20D29B57-0BA6-4902-86F2-5EB78B819A85}" type="pres">
      <dgm:prSet presAssocID="{4225890C-0993-4C26-B42C-35C410A2F28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A2E271-F9CE-4410-AAFC-820E8660A77F}" type="pres">
      <dgm:prSet presAssocID="{D04A6F12-6CE5-4D04-A3F0-1B14B55305B8}" presName="centerShape" presStyleLbl="node0" presStyleIdx="0" presStyleCnt="1" custScaleX="154779" custScaleY="153814"/>
      <dgm:spPr/>
      <dgm:t>
        <a:bodyPr/>
        <a:lstStyle/>
        <a:p>
          <a:endParaRPr lang="ru-RU"/>
        </a:p>
      </dgm:t>
    </dgm:pt>
    <dgm:pt modelId="{680E813A-C860-4363-9A67-0F42029791D6}" type="pres">
      <dgm:prSet presAssocID="{7A979298-2A0F-4590-8084-017FF5E47CA8}" presName="parTrans" presStyleLbl="sibTrans2D1" presStyleIdx="0" presStyleCnt="6"/>
      <dgm:spPr/>
      <dgm:t>
        <a:bodyPr/>
        <a:lstStyle/>
        <a:p>
          <a:endParaRPr lang="ru-RU"/>
        </a:p>
      </dgm:t>
    </dgm:pt>
    <dgm:pt modelId="{24671D64-8C9E-4606-9B6A-17B0D56FA342}" type="pres">
      <dgm:prSet presAssocID="{7A979298-2A0F-4590-8084-017FF5E47CA8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D3BFA049-FD67-48BF-AE45-830229E3436B}" type="pres">
      <dgm:prSet presAssocID="{1C2F17DB-8AB8-4621-8054-E4FF403EF614}" presName="node" presStyleLbl="node1" presStyleIdx="0" presStyleCnt="6" custScaleX="133231" custScaleY="119449" custRadScaleRad="112042" custRadScaleInc="-77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F039B4-ED91-494F-91D0-317F6A2FE41A}" type="pres">
      <dgm:prSet presAssocID="{685C9B37-D171-423E-BBAA-BFD2460F7200}" presName="parTrans" presStyleLbl="sibTrans2D1" presStyleIdx="1" presStyleCnt="6"/>
      <dgm:spPr/>
      <dgm:t>
        <a:bodyPr/>
        <a:lstStyle/>
        <a:p>
          <a:endParaRPr lang="ru-RU"/>
        </a:p>
      </dgm:t>
    </dgm:pt>
    <dgm:pt modelId="{3824A903-F136-4114-8266-ADA5D694A495}" type="pres">
      <dgm:prSet presAssocID="{685C9B37-D171-423E-BBAA-BFD2460F7200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FCFBA563-BEE6-422D-B635-8C139B149FCA}" type="pres">
      <dgm:prSet presAssocID="{18022BD4-3A23-4139-B6C4-37D02F091559}" presName="node" presStyleLbl="node1" presStyleIdx="1" presStyleCnt="6" custScaleX="139514" custScaleY="130224" custRadScaleRad="116703" custRadScaleInc="-66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3B4338-CA0C-4262-A6B8-D937192E40D7}" type="pres">
      <dgm:prSet presAssocID="{F452A2D2-09F4-4510-A31E-09BD1222B1A0}" presName="parTrans" presStyleLbl="sibTrans2D1" presStyleIdx="2" presStyleCnt="6"/>
      <dgm:spPr/>
      <dgm:t>
        <a:bodyPr/>
        <a:lstStyle/>
        <a:p>
          <a:endParaRPr lang="ru-RU"/>
        </a:p>
      </dgm:t>
    </dgm:pt>
    <dgm:pt modelId="{C598637B-771A-4D00-9CC6-A1C1497E1FA2}" type="pres">
      <dgm:prSet presAssocID="{F452A2D2-09F4-4510-A31E-09BD1222B1A0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D2004393-E30C-4FB1-A732-2A26F12BBF60}" type="pres">
      <dgm:prSet presAssocID="{04236E17-5602-43A6-96E2-C5A9070FCD49}" presName="node" presStyleLbl="node1" presStyleIdx="2" presStyleCnt="6" custScaleX="144229" custScaleY="125000" custRadScaleRad="110010" custRadScaleInc="-165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D0F49A-D896-4A94-9DB3-DA9B4E6D949F}" type="pres">
      <dgm:prSet presAssocID="{E8B1DCDE-6DAE-45C2-8E9A-9FCA15C36239}" presName="parTrans" presStyleLbl="sibTrans2D1" presStyleIdx="3" presStyleCnt="6"/>
      <dgm:spPr/>
      <dgm:t>
        <a:bodyPr/>
        <a:lstStyle/>
        <a:p>
          <a:endParaRPr lang="ru-RU"/>
        </a:p>
      </dgm:t>
    </dgm:pt>
    <dgm:pt modelId="{F9E9E993-1187-40F6-9D28-1BCEFEC94470}" type="pres">
      <dgm:prSet presAssocID="{E8B1DCDE-6DAE-45C2-8E9A-9FCA15C36239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D7A424EC-F48B-4D12-AE13-CA3D560B95FB}" type="pres">
      <dgm:prSet presAssocID="{DD643B6C-7CE3-47A7-B2D9-13DF5D3E0058}" presName="node" presStyleLbl="node1" presStyleIdx="3" presStyleCnt="6" custScaleX="133525" custScaleY="127537" custRadScaleRad="106653" custRadScaleInc="-145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DA373B-7358-4815-B929-624DFD61D040}" type="pres">
      <dgm:prSet presAssocID="{6D0564F8-C6B6-49F5-88BB-DAF72AB39685}" presName="parTrans" presStyleLbl="sibTrans2D1" presStyleIdx="4" presStyleCnt="6" custScaleX="138765"/>
      <dgm:spPr/>
      <dgm:t>
        <a:bodyPr/>
        <a:lstStyle/>
        <a:p>
          <a:endParaRPr lang="ru-RU"/>
        </a:p>
      </dgm:t>
    </dgm:pt>
    <dgm:pt modelId="{EC681EFF-0923-4531-960F-D4E7A599008F}" type="pres">
      <dgm:prSet presAssocID="{6D0564F8-C6B6-49F5-88BB-DAF72AB39685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E69D1848-4C63-46AF-B141-8D84F064F08D}" type="pres">
      <dgm:prSet presAssocID="{EEC1E45E-48E3-45FB-8BAC-AF630E6F1B9E}" presName="node" presStyleLbl="node1" presStyleIdx="4" presStyleCnt="6" custScaleX="135458" custScaleY="130470" custRadScaleRad="124669" custRadScaleInc="18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E0841-5D94-489B-9E2B-E6DA37C7A063}" type="pres">
      <dgm:prSet presAssocID="{DF847FE3-6096-4789-99A7-20BFE6B0B5D8}" presName="parTrans" presStyleLbl="sibTrans2D1" presStyleIdx="5" presStyleCnt="6"/>
      <dgm:spPr/>
      <dgm:t>
        <a:bodyPr/>
        <a:lstStyle/>
        <a:p>
          <a:endParaRPr lang="ru-RU"/>
        </a:p>
      </dgm:t>
    </dgm:pt>
    <dgm:pt modelId="{7CB69362-571B-4BF0-A193-83DBF1A63554}" type="pres">
      <dgm:prSet presAssocID="{DF847FE3-6096-4789-99A7-20BFE6B0B5D8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A5875E2B-F7B4-4205-9185-FA3762F734A1}" type="pres">
      <dgm:prSet presAssocID="{831F0007-FD10-4FCF-B8AC-8167BA739B67}" presName="node" presStyleLbl="node1" presStyleIdx="5" presStyleCnt="6" custScaleX="127715" custScaleY="123666" custRadScaleRad="123965" custRadScaleInc="1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B7722C-E40B-4BF9-99DA-068239D46CDC}" type="presOf" srcId="{D04A6F12-6CE5-4D04-A3F0-1B14B55305B8}" destId="{1AA2E271-F9CE-4410-AAFC-820E8660A77F}" srcOrd="0" destOrd="0" presId="urn:microsoft.com/office/officeart/2005/8/layout/radial5"/>
    <dgm:cxn modelId="{DEF5D844-341B-423F-BB1B-5BE949A71A40}" type="presOf" srcId="{E8B1DCDE-6DAE-45C2-8E9A-9FCA15C36239}" destId="{59D0F49A-D896-4A94-9DB3-DA9B4E6D949F}" srcOrd="0" destOrd="0" presId="urn:microsoft.com/office/officeart/2005/8/layout/radial5"/>
    <dgm:cxn modelId="{DB2F4C54-C73D-4B5A-ADD1-20ED8C904942}" type="presOf" srcId="{7A979298-2A0F-4590-8084-017FF5E47CA8}" destId="{24671D64-8C9E-4606-9B6A-17B0D56FA342}" srcOrd="1" destOrd="0" presId="urn:microsoft.com/office/officeart/2005/8/layout/radial5"/>
    <dgm:cxn modelId="{B6B0C981-B4EA-4924-8577-5735D86B6E5D}" type="presOf" srcId="{685C9B37-D171-423E-BBAA-BFD2460F7200}" destId="{3824A903-F136-4114-8266-ADA5D694A495}" srcOrd="1" destOrd="0" presId="urn:microsoft.com/office/officeart/2005/8/layout/radial5"/>
    <dgm:cxn modelId="{467F2B11-96EA-402C-A116-3BB3D6BA8C7B}" srcId="{D04A6F12-6CE5-4D04-A3F0-1B14B55305B8}" destId="{04236E17-5602-43A6-96E2-C5A9070FCD49}" srcOrd="2" destOrd="0" parTransId="{F452A2D2-09F4-4510-A31E-09BD1222B1A0}" sibTransId="{52C098B4-C47B-438C-80D0-7DC9A6C63CAA}"/>
    <dgm:cxn modelId="{0654CF87-A1D3-4E18-9720-7BE31295681F}" type="presOf" srcId="{685C9B37-D171-423E-BBAA-BFD2460F7200}" destId="{A5F039B4-ED91-494F-91D0-317F6A2FE41A}" srcOrd="0" destOrd="0" presId="urn:microsoft.com/office/officeart/2005/8/layout/radial5"/>
    <dgm:cxn modelId="{4194314E-A77A-4ACE-A4B8-20A9282A5416}" type="presOf" srcId="{DD643B6C-7CE3-47A7-B2D9-13DF5D3E0058}" destId="{D7A424EC-F48B-4D12-AE13-CA3D560B95FB}" srcOrd="0" destOrd="0" presId="urn:microsoft.com/office/officeart/2005/8/layout/radial5"/>
    <dgm:cxn modelId="{035322A1-A748-4F1E-A96B-2919FCEC1C56}" type="presOf" srcId="{EEC1E45E-48E3-45FB-8BAC-AF630E6F1B9E}" destId="{E69D1848-4C63-46AF-B141-8D84F064F08D}" srcOrd="0" destOrd="0" presId="urn:microsoft.com/office/officeart/2005/8/layout/radial5"/>
    <dgm:cxn modelId="{0980AE5F-A0D3-4B55-A33E-0C02A4C52299}" srcId="{D04A6F12-6CE5-4D04-A3F0-1B14B55305B8}" destId="{EEC1E45E-48E3-45FB-8BAC-AF630E6F1B9E}" srcOrd="4" destOrd="0" parTransId="{6D0564F8-C6B6-49F5-88BB-DAF72AB39685}" sibTransId="{AF61D5A0-939E-48D8-9522-E906AD515F1C}"/>
    <dgm:cxn modelId="{5B487788-7737-46D0-BB5D-3DB262577873}" type="presOf" srcId="{F452A2D2-09F4-4510-A31E-09BD1222B1A0}" destId="{703B4338-CA0C-4262-A6B8-D937192E40D7}" srcOrd="0" destOrd="0" presId="urn:microsoft.com/office/officeart/2005/8/layout/radial5"/>
    <dgm:cxn modelId="{6BF875F5-C723-4E1A-B42C-812DC5F0F6BC}" type="presOf" srcId="{E8B1DCDE-6DAE-45C2-8E9A-9FCA15C36239}" destId="{F9E9E993-1187-40F6-9D28-1BCEFEC94470}" srcOrd="1" destOrd="0" presId="urn:microsoft.com/office/officeart/2005/8/layout/radial5"/>
    <dgm:cxn modelId="{D2825439-DB1D-48DB-9C94-D5CB486798B4}" type="presOf" srcId="{DF847FE3-6096-4789-99A7-20BFE6B0B5D8}" destId="{7CB69362-571B-4BF0-A193-83DBF1A63554}" srcOrd="1" destOrd="0" presId="urn:microsoft.com/office/officeart/2005/8/layout/radial5"/>
    <dgm:cxn modelId="{43683EDD-B3B2-4AE0-A58E-D6236EA8E525}" type="presOf" srcId="{7A979298-2A0F-4590-8084-017FF5E47CA8}" destId="{680E813A-C860-4363-9A67-0F42029791D6}" srcOrd="0" destOrd="0" presId="urn:microsoft.com/office/officeart/2005/8/layout/radial5"/>
    <dgm:cxn modelId="{2D8B3EA4-1F98-440E-8FA5-842E5A3546A4}" srcId="{D04A6F12-6CE5-4D04-A3F0-1B14B55305B8}" destId="{831F0007-FD10-4FCF-B8AC-8167BA739B67}" srcOrd="5" destOrd="0" parTransId="{DF847FE3-6096-4789-99A7-20BFE6B0B5D8}" sibTransId="{C6939149-76D9-4050-81F7-D9B4C7BACDF2}"/>
    <dgm:cxn modelId="{42AF23DD-BD16-4676-99D8-0D2D4ADB4617}" srcId="{4225890C-0993-4C26-B42C-35C410A2F281}" destId="{D04A6F12-6CE5-4D04-A3F0-1B14B55305B8}" srcOrd="0" destOrd="0" parTransId="{D61A816D-86F2-4C35-91B4-CA69B5A42A45}" sibTransId="{7C3EF838-0C66-4D43-B519-8DE92AC06322}"/>
    <dgm:cxn modelId="{2359E569-0107-4C43-8E20-F787D5FA57EA}" type="presOf" srcId="{1C2F17DB-8AB8-4621-8054-E4FF403EF614}" destId="{D3BFA049-FD67-48BF-AE45-830229E3436B}" srcOrd="0" destOrd="0" presId="urn:microsoft.com/office/officeart/2005/8/layout/radial5"/>
    <dgm:cxn modelId="{CBD41DAC-8F1C-4231-AB6D-C06AAD4F125A}" type="presOf" srcId="{6D0564F8-C6B6-49F5-88BB-DAF72AB39685}" destId="{EC681EFF-0923-4531-960F-D4E7A599008F}" srcOrd="1" destOrd="0" presId="urn:microsoft.com/office/officeart/2005/8/layout/radial5"/>
    <dgm:cxn modelId="{29893659-8D10-455F-AE43-3BA5FEFC80E8}" srcId="{D04A6F12-6CE5-4D04-A3F0-1B14B55305B8}" destId="{18022BD4-3A23-4139-B6C4-37D02F091559}" srcOrd="1" destOrd="0" parTransId="{685C9B37-D171-423E-BBAA-BFD2460F7200}" sibTransId="{74AFB3BA-284C-4C5F-9F1C-4C0CB59C67D9}"/>
    <dgm:cxn modelId="{A677E5B2-5801-4EC9-91E1-D21D5EDC21FA}" type="presOf" srcId="{DF847FE3-6096-4789-99A7-20BFE6B0B5D8}" destId="{B7CE0841-5D94-489B-9E2B-E6DA37C7A063}" srcOrd="0" destOrd="0" presId="urn:microsoft.com/office/officeart/2005/8/layout/radial5"/>
    <dgm:cxn modelId="{978924F6-8854-4937-BA41-8B855BAE5012}" type="presOf" srcId="{18022BD4-3A23-4139-B6C4-37D02F091559}" destId="{FCFBA563-BEE6-422D-B635-8C139B149FCA}" srcOrd="0" destOrd="0" presId="urn:microsoft.com/office/officeart/2005/8/layout/radial5"/>
    <dgm:cxn modelId="{C3C695EC-C473-4A87-9C00-895C512CD3AF}" type="presOf" srcId="{4225890C-0993-4C26-B42C-35C410A2F281}" destId="{20D29B57-0BA6-4902-86F2-5EB78B819A85}" srcOrd="0" destOrd="0" presId="urn:microsoft.com/office/officeart/2005/8/layout/radial5"/>
    <dgm:cxn modelId="{33081C25-BD3B-4CA3-88F9-28EBDDEE3298}" type="presOf" srcId="{6D0564F8-C6B6-49F5-88BB-DAF72AB39685}" destId="{19DA373B-7358-4815-B929-624DFD61D040}" srcOrd="0" destOrd="0" presId="urn:microsoft.com/office/officeart/2005/8/layout/radial5"/>
    <dgm:cxn modelId="{DD996A1C-9688-41B0-990E-82689817E93F}" srcId="{D04A6F12-6CE5-4D04-A3F0-1B14B55305B8}" destId="{1C2F17DB-8AB8-4621-8054-E4FF403EF614}" srcOrd="0" destOrd="0" parTransId="{7A979298-2A0F-4590-8084-017FF5E47CA8}" sibTransId="{DB3F4F07-4F9D-4064-9A01-6856CC4D24D3}"/>
    <dgm:cxn modelId="{E6E244F8-A38A-4527-885A-0C4FAAE742F2}" srcId="{D04A6F12-6CE5-4D04-A3F0-1B14B55305B8}" destId="{DD643B6C-7CE3-47A7-B2D9-13DF5D3E0058}" srcOrd="3" destOrd="0" parTransId="{E8B1DCDE-6DAE-45C2-8E9A-9FCA15C36239}" sibTransId="{85999DF2-E7DA-43EE-BCB7-28A04339FA29}"/>
    <dgm:cxn modelId="{4AF1C4BD-F4AB-497F-AC15-11A2B7A1DAEA}" type="presOf" srcId="{F452A2D2-09F4-4510-A31E-09BD1222B1A0}" destId="{C598637B-771A-4D00-9CC6-A1C1497E1FA2}" srcOrd="1" destOrd="0" presId="urn:microsoft.com/office/officeart/2005/8/layout/radial5"/>
    <dgm:cxn modelId="{137F4D8C-AE37-41CA-A33F-E783593F2F04}" type="presOf" srcId="{04236E17-5602-43A6-96E2-C5A9070FCD49}" destId="{D2004393-E30C-4FB1-A732-2A26F12BBF60}" srcOrd="0" destOrd="0" presId="urn:microsoft.com/office/officeart/2005/8/layout/radial5"/>
    <dgm:cxn modelId="{07E7EA48-AA88-4E66-BF04-EA20326DEECD}" type="presOf" srcId="{831F0007-FD10-4FCF-B8AC-8167BA739B67}" destId="{A5875E2B-F7B4-4205-9185-FA3762F734A1}" srcOrd="0" destOrd="0" presId="urn:microsoft.com/office/officeart/2005/8/layout/radial5"/>
    <dgm:cxn modelId="{E3DBF00E-B683-4496-9C2A-9AC5C591B7F2}" type="presParOf" srcId="{20D29B57-0BA6-4902-86F2-5EB78B819A85}" destId="{1AA2E271-F9CE-4410-AAFC-820E8660A77F}" srcOrd="0" destOrd="0" presId="urn:microsoft.com/office/officeart/2005/8/layout/radial5"/>
    <dgm:cxn modelId="{6FC1F32D-FFAF-40C7-AF7B-DCD3A199B071}" type="presParOf" srcId="{20D29B57-0BA6-4902-86F2-5EB78B819A85}" destId="{680E813A-C860-4363-9A67-0F42029791D6}" srcOrd="1" destOrd="0" presId="urn:microsoft.com/office/officeart/2005/8/layout/radial5"/>
    <dgm:cxn modelId="{633C4E2F-A93C-4E41-882E-104FFC14085C}" type="presParOf" srcId="{680E813A-C860-4363-9A67-0F42029791D6}" destId="{24671D64-8C9E-4606-9B6A-17B0D56FA342}" srcOrd="0" destOrd="0" presId="urn:microsoft.com/office/officeart/2005/8/layout/radial5"/>
    <dgm:cxn modelId="{75E4D6EC-33A2-462E-A545-AF83E456FDE8}" type="presParOf" srcId="{20D29B57-0BA6-4902-86F2-5EB78B819A85}" destId="{D3BFA049-FD67-48BF-AE45-830229E3436B}" srcOrd="2" destOrd="0" presId="urn:microsoft.com/office/officeart/2005/8/layout/radial5"/>
    <dgm:cxn modelId="{4B554898-D728-45EB-A635-BF541ABBD397}" type="presParOf" srcId="{20D29B57-0BA6-4902-86F2-5EB78B819A85}" destId="{A5F039B4-ED91-494F-91D0-317F6A2FE41A}" srcOrd="3" destOrd="0" presId="urn:microsoft.com/office/officeart/2005/8/layout/radial5"/>
    <dgm:cxn modelId="{68AF1DF9-1030-412C-9C33-FCD8ACC8A958}" type="presParOf" srcId="{A5F039B4-ED91-494F-91D0-317F6A2FE41A}" destId="{3824A903-F136-4114-8266-ADA5D694A495}" srcOrd="0" destOrd="0" presId="urn:microsoft.com/office/officeart/2005/8/layout/radial5"/>
    <dgm:cxn modelId="{E43DBDD3-933F-453A-9202-9C7C3ABB01EF}" type="presParOf" srcId="{20D29B57-0BA6-4902-86F2-5EB78B819A85}" destId="{FCFBA563-BEE6-422D-B635-8C139B149FCA}" srcOrd="4" destOrd="0" presId="urn:microsoft.com/office/officeart/2005/8/layout/radial5"/>
    <dgm:cxn modelId="{CC54D611-DABF-4F58-85EF-E891E989FD2F}" type="presParOf" srcId="{20D29B57-0BA6-4902-86F2-5EB78B819A85}" destId="{703B4338-CA0C-4262-A6B8-D937192E40D7}" srcOrd="5" destOrd="0" presId="urn:microsoft.com/office/officeart/2005/8/layout/radial5"/>
    <dgm:cxn modelId="{C4CD0CD7-EBC4-4F5F-955D-11E4422156D9}" type="presParOf" srcId="{703B4338-CA0C-4262-A6B8-D937192E40D7}" destId="{C598637B-771A-4D00-9CC6-A1C1497E1FA2}" srcOrd="0" destOrd="0" presId="urn:microsoft.com/office/officeart/2005/8/layout/radial5"/>
    <dgm:cxn modelId="{20919B54-606B-4253-9CAE-DD99AC06BC8C}" type="presParOf" srcId="{20D29B57-0BA6-4902-86F2-5EB78B819A85}" destId="{D2004393-E30C-4FB1-A732-2A26F12BBF60}" srcOrd="6" destOrd="0" presId="urn:microsoft.com/office/officeart/2005/8/layout/radial5"/>
    <dgm:cxn modelId="{6CC4C449-E2B1-45B4-B86B-FBA697C56D6A}" type="presParOf" srcId="{20D29B57-0BA6-4902-86F2-5EB78B819A85}" destId="{59D0F49A-D896-4A94-9DB3-DA9B4E6D949F}" srcOrd="7" destOrd="0" presId="urn:microsoft.com/office/officeart/2005/8/layout/radial5"/>
    <dgm:cxn modelId="{B8F07E13-36B8-4557-A017-0DDC38C2869D}" type="presParOf" srcId="{59D0F49A-D896-4A94-9DB3-DA9B4E6D949F}" destId="{F9E9E993-1187-40F6-9D28-1BCEFEC94470}" srcOrd="0" destOrd="0" presId="urn:microsoft.com/office/officeart/2005/8/layout/radial5"/>
    <dgm:cxn modelId="{A76490D9-2C0E-43AA-8D21-C335DDFE7088}" type="presParOf" srcId="{20D29B57-0BA6-4902-86F2-5EB78B819A85}" destId="{D7A424EC-F48B-4D12-AE13-CA3D560B95FB}" srcOrd="8" destOrd="0" presId="urn:microsoft.com/office/officeart/2005/8/layout/radial5"/>
    <dgm:cxn modelId="{0FDD105A-1802-4F2B-9852-E2FC00EC5308}" type="presParOf" srcId="{20D29B57-0BA6-4902-86F2-5EB78B819A85}" destId="{19DA373B-7358-4815-B929-624DFD61D040}" srcOrd="9" destOrd="0" presId="urn:microsoft.com/office/officeart/2005/8/layout/radial5"/>
    <dgm:cxn modelId="{12389DBB-7AE3-4C4E-A74E-CDEC2C805784}" type="presParOf" srcId="{19DA373B-7358-4815-B929-624DFD61D040}" destId="{EC681EFF-0923-4531-960F-D4E7A599008F}" srcOrd="0" destOrd="0" presId="urn:microsoft.com/office/officeart/2005/8/layout/radial5"/>
    <dgm:cxn modelId="{073DE078-0525-4D78-B08F-E8B1118B8BD2}" type="presParOf" srcId="{20D29B57-0BA6-4902-86F2-5EB78B819A85}" destId="{E69D1848-4C63-46AF-B141-8D84F064F08D}" srcOrd="10" destOrd="0" presId="urn:microsoft.com/office/officeart/2005/8/layout/radial5"/>
    <dgm:cxn modelId="{C0C8246C-F9E0-4AE9-B3C0-B9C1FB37D4A3}" type="presParOf" srcId="{20D29B57-0BA6-4902-86F2-5EB78B819A85}" destId="{B7CE0841-5D94-489B-9E2B-E6DA37C7A063}" srcOrd="11" destOrd="0" presId="urn:microsoft.com/office/officeart/2005/8/layout/radial5"/>
    <dgm:cxn modelId="{254D6447-50BA-41AF-87E5-38F4D74F9689}" type="presParOf" srcId="{B7CE0841-5D94-489B-9E2B-E6DA37C7A063}" destId="{7CB69362-571B-4BF0-A193-83DBF1A63554}" srcOrd="0" destOrd="0" presId="urn:microsoft.com/office/officeart/2005/8/layout/radial5"/>
    <dgm:cxn modelId="{28EC3A01-FBB3-4831-B09E-8315CAE2D09B}" type="presParOf" srcId="{20D29B57-0BA6-4902-86F2-5EB78B819A85}" destId="{A5875E2B-F7B4-4205-9185-FA3762F734A1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F8A355-7934-4369-8C88-3D6A88FBB0CD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7AA8728-5CBD-47E2-926B-ABC619AF5640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Условия для реализации модели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62059637-D160-4D9E-AA78-EAC01259E8E6}" type="parTrans" cxnId="{3C1A59D8-FA2D-4064-A8D8-D00BC46EC787}">
      <dgm:prSet/>
      <dgm:spPr/>
      <dgm:t>
        <a:bodyPr/>
        <a:lstStyle/>
        <a:p>
          <a:endParaRPr lang="ru-RU"/>
        </a:p>
      </dgm:t>
    </dgm:pt>
    <dgm:pt modelId="{DD696CBB-048A-46E4-B55A-312F186AA38D}" type="sibTrans" cxnId="{3C1A59D8-FA2D-4064-A8D8-D00BC46EC787}">
      <dgm:prSet/>
      <dgm:spPr/>
      <dgm:t>
        <a:bodyPr/>
        <a:lstStyle/>
        <a:p>
          <a:endParaRPr lang="ru-RU"/>
        </a:p>
      </dgm:t>
    </dgm:pt>
    <dgm:pt modelId="{5DACC1FF-9885-44A5-A51F-F4104E9CF437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Нормативно – правовые документы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13950352-00C2-4783-8FB5-5879DC45E291}" type="parTrans" cxnId="{1D0B30B6-546A-485D-8006-DD5FE0B36FB0}">
      <dgm:prSet/>
      <dgm:spPr/>
      <dgm:t>
        <a:bodyPr/>
        <a:lstStyle/>
        <a:p>
          <a:endParaRPr lang="ru-RU"/>
        </a:p>
      </dgm:t>
    </dgm:pt>
    <dgm:pt modelId="{593CAF14-AAFB-434B-9EC8-03F56CDE54CA}" type="sibTrans" cxnId="{1D0B30B6-546A-485D-8006-DD5FE0B36FB0}">
      <dgm:prSet/>
      <dgm:spPr/>
      <dgm:t>
        <a:bodyPr/>
        <a:lstStyle/>
        <a:p>
          <a:endParaRPr lang="ru-RU"/>
        </a:p>
      </dgm:t>
    </dgm:pt>
    <dgm:pt modelId="{3CC42CC0-447A-4563-A516-BB96CA420538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Кадровое обеспечение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1DCC12A2-A282-49AB-AB6F-29A84B5BB0DB}" type="parTrans" cxnId="{1ED459DF-E07F-40AA-9279-94DF12B5F4CA}">
      <dgm:prSet/>
      <dgm:spPr/>
      <dgm:t>
        <a:bodyPr/>
        <a:lstStyle/>
        <a:p>
          <a:endParaRPr lang="ru-RU"/>
        </a:p>
      </dgm:t>
    </dgm:pt>
    <dgm:pt modelId="{40861675-18CF-43BA-9E77-4287EB6CD287}" type="sibTrans" cxnId="{1ED459DF-E07F-40AA-9279-94DF12B5F4CA}">
      <dgm:prSet/>
      <dgm:spPr/>
      <dgm:t>
        <a:bodyPr/>
        <a:lstStyle/>
        <a:p>
          <a:endParaRPr lang="ru-RU"/>
        </a:p>
      </dgm:t>
    </dgm:pt>
    <dgm:pt modelId="{7E71CDAF-F597-4730-A22D-B391125C7757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Сотрудничество с семьей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628A0764-C810-430E-B52A-2EF3F55BDAB6}" type="parTrans" cxnId="{37611627-1789-4078-B283-529F47578F43}">
      <dgm:prSet/>
      <dgm:spPr/>
      <dgm:t>
        <a:bodyPr/>
        <a:lstStyle/>
        <a:p>
          <a:endParaRPr lang="ru-RU"/>
        </a:p>
      </dgm:t>
    </dgm:pt>
    <dgm:pt modelId="{802BF3FE-94CA-4694-8D6C-0A4091632305}" type="sibTrans" cxnId="{37611627-1789-4078-B283-529F47578F43}">
      <dgm:prSet/>
      <dgm:spPr/>
      <dgm:t>
        <a:bodyPr/>
        <a:lstStyle/>
        <a:p>
          <a:endParaRPr lang="ru-RU"/>
        </a:p>
      </dgm:t>
    </dgm:pt>
    <dgm:pt modelId="{3D19E731-C44E-4A01-B4A0-40B1A0F26732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Взаимодействие с социумом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00D553A9-8B99-4C41-856F-39AF34EC329B}" type="parTrans" cxnId="{25471996-1472-4825-97FB-E4C1F028020E}">
      <dgm:prSet/>
      <dgm:spPr/>
      <dgm:t>
        <a:bodyPr/>
        <a:lstStyle/>
        <a:p>
          <a:endParaRPr lang="ru-RU"/>
        </a:p>
      </dgm:t>
    </dgm:pt>
    <dgm:pt modelId="{6FD8B80B-111B-48C2-AAE8-4BFB3065FDC9}" type="sibTrans" cxnId="{25471996-1472-4825-97FB-E4C1F028020E}">
      <dgm:prSet/>
      <dgm:spPr/>
      <dgm:t>
        <a:bodyPr/>
        <a:lstStyle/>
        <a:p>
          <a:endParaRPr lang="ru-RU"/>
        </a:p>
      </dgm:t>
    </dgm:pt>
    <dgm:pt modelId="{E7964761-F97E-4F74-B4C5-6BF2E1900E64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Преемственность ДОУ со школой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1EBB1857-ED20-4449-8D27-3897F3B6AA56}" type="parTrans" cxnId="{8485ADDB-279C-4C41-BEFC-9ED19DC04245}">
      <dgm:prSet/>
      <dgm:spPr/>
      <dgm:t>
        <a:bodyPr/>
        <a:lstStyle/>
        <a:p>
          <a:endParaRPr lang="ru-RU"/>
        </a:p>
      </dgm:t>
    </dgm:pt>
    <dgm:pt modelId="{2FEAFE27-BE0E-4E80-87B6-F6433200E0BA}" type="sibTrans" cxnId="{8485ADDB-279C-4C41-BEFC-9ED19DC04245}">
      <dgm:prSet/>
      <dgm:spPr/>
      <dgm:t>
        <a:bodyPr/>
        <a:lstStyle/>
        <a:p>
          <a:endParaRPr lang="ru-RU"/>
        </a:p>
      </dgm:t>
    </dgm:pt>
    <dgm:pt modelId="{629BBC14-0248-405F-AAA7-4F2E420AB016}">
      <dgm:prSet phldrT="[Текст]" custT="1"/>
      <dgm:spPr/>
      <dgm:t>
        <a:bodyPr/>
        <a:lstStyle/>
        <a:p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Здоровьесберегающие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технологии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C67DE38E-9D47-46CB-BF64-5436F39EB1BC}" type="parTrans" cxnId="{EC51E41F-29FE-439F-A0C7-031E97B32D3B}">
      <dgm:prSet/>
      <dgm:spPr/>
      <dgm:t>
        <a:bodyPr/>
        <a:lstStyle/>
        <a:p>
          <a:endParaRPr lang="ru-RU"/>
        </a:p>
      </dgm:t>
    </dgm:pt>
    <dgm:pt modelId="{98F8088D-3F9A-460F-AAB6-1A5BF6C414DB}" type="sibTrans" cxnId="{EC51E41F-29FE-439F-A0C7-031E97B32D3B}">
      <dgm:prSet/>
      <dgm:spPr/>
      <dgm:t>
        <a:bodyPr/>
        <a:lstStyle/>
        <a:p>
          <a:endParaRPr lang="ru-RU"/>
        </a:p>
      </dgm:t>
    </dgm:pt>
    <dgm:pt modelId="{146D32CD-A199-4C37-8038-6BDB97438CB6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Комфортная психологическая обстановка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2C2557AC-3E01-4655-B710-44E073FD58E9}" type="parTrans" cxnId="{4AB5ED27-9A07-48B7-920A-0D033C577EEE}">
      <dgm:prSet/>
      <dgm:spPr/>
      <dgm:t>
        <a:bodyPr/>
        <a:lstStyle/>
        <a:p>
          <a:endParaRPr lang="ru-RU"/>
        </a:p>
      </dgm:t>
    </dgm:pt>
    <dgm:pt modelId="{26D4A26C-082D-4C43-BA4E-CD6A91E117D7}" type="sibTrans" cxnId="{4AB5ED27-9A07-48B7-920A-0D033C577EEE}">
      <dgm:prSet/>
      <dgm:spPr/>
      <dgm:t>
        <a:bodyPr/>
        <a:lstStyle/>
        <a:p>
          <a:endParaRPr lang="ru-RU"/>
        </a:p>
      </dgm:t>
    </dgm:pt>
    <dgm:pt modelId="{FF037B31-EE84-40F0-8497-33738E36AC5B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Предметно – развивающая среда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8BCFF717-A5E8-46A8-AE67-008B8504175A}" type="parTrans" cxnId="{7A28ED25-6B63-4EA1-B522-067154E73794}">
      <dgm:prSet/>
      <dgm:spPr/>
      <dgm:t>
        <a:bodyPr/>
        <a:lstStyle/>
        <a:p>
          <a:endParaRPr lang="ru-RU"/>
        </a:p>
      </dgm:t>
    </dgm:pt>
    <dgm:pt modelId="{05F9E84F-D1D3-49BA-BD72-318CEA41C31C}" type="sibTrans" cxnId="{7A28ED25-6B63-4EA1-B522-067154E73794}">
      <dgm:prSet/>
      <dgm:spPr/>
      <dgm:t>
        <a:bodyPr/>
        <a:lstStyle/>
        <a:p>
          <a:endParaRPr lang="ru-RU"/>
        </a:p>
      </dgm:t>
    </dgm:pt>
    <dgm:pt modelId="{4CEC5CB7-7A9C-4572-B950-2BF5156BB14D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Лечебно – профилактические мероприятия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3F4F98B6-4537-413B-92FE-62D40B42C453}" type="parTrans" cxnId="{9A3185B4-405A-473F-BA29-AA673DC616A4}">
      <dgm:prSet/>
      <dgm:spPr/>
      <dgm:t>
        <a:bodyPr/>
        <a:lstStyle/>
        <a:p>
          <a:endParaRPr lang="ru-RU"/>
        </a:p>
      </dgm:t>
    </dgm:pt>
    <dgm:pt modelId="{FFBBFEA8-33C0-41ED-9D08-EA7A771EEEE7}" type="sibTrans" cxnId="{9A3185B4-405A-473F-BA29-AA673DC616A4}">
      <dgm:prSet/>
      <dgm:spPr/>
      <dgm:t>
        <a:bodyPr/>
        <a:lstStyle/>
        <a:p>
          <a:endParaRPr lang="ru-RU"/>
        </a:p>
      </dgm:t>
    </dgm:pt>
    <dgm:pt modelId="{08A25FA8-111E-4E62-AC33-9F7E7EF5063F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Коррекционная работа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3E43AFDB-4E8F-4EC5-A1C6-DAC3933A0577}" type="parTrans" cxnId="{A493340B-05EC-409B-992B-3CF3E1148169}">
      <dgm:prSet/>
      <dgm:spPr/>
      <dgm:t>
        <a:bodyPr/>
        <a:lstStyle/>
        <a:p>
          <a:endParaRPr lang="ru-RU"/>
        </a:p>
      </dgm:t>
    </dgm:pt>
    <dgm:pt modelId="{4DD7891A-F546-4CEF-9688-93A68F756924}" type="sibTrans" cxnId="{A493340B-05EC-409B-992B-3CF3E1148169}">
      <dgm:prSet/>
      <dgm:spPr/>
      <dgm:t>
        <a:bodyPr/>
        <a:lstStyle/>
        <a:p>
          <a:endParaRPr lang="ru-RU"/>
        </a:p>
      </dgm:t>
    </dgm:pt>
    <dgm:pt modelId="{BD440769-F6F8-4124-A9B7-D1161A05B5CC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Служба сопровождения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FBCCE6C1-0BE2-4749-A689-520D1069A5A6}" type="parTrans" cxnId="{C3C03992-BF5E-4F83-A755-62B2221836C0}">
      <dgm:prSet/>
      <dgm:spPr/>
      <dgm:t>
        <a:bodyPr/>
        <a:lstStyle/>
        <a:p>
          <a:endParaRPr lang="ru-RU"/>
        </a:p>
      </dgm:t>
    </dgm:pt>
    <dgm:pt modelId="{AB2E1308-86F9-4681-809E-5FE9331D8893}" type="sibTrans" cxnId="{C3C03992-BF5E-4F83-A755-62B2221836C0}">
      <dgm:prSet/>
      <dgm:spPr/>
      <dgm:t>
        <a:bodyPr/>
        <a:lstStyle/>
        <a:p>
          <a:endParaRPr lang="ru-RU"/>
        </a:p>
      </dgm:t>
    </dgm:pt>
    <dgm:pt modelId="{67D9A41E-6159-42A4-86EB-9A0C14C9D3F7}" type="pres">
      <dgm:prSet presAssocID="{FAF8A355-7934-4369-8C88-3D6A88FBB0C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6CDF7B-6160-41F8-8F10-B0EDDC5ECA9F}" type="pres">
      <dgm:prSet presAssocID="{D7AA8728-5CBD-47E2-926B-ABC619AF5640}" presName="centerShape" presStyleLbl="node0" presStyleIdx="0" presStyleCnt="1" custScaleX="198497" custScaleY="128885"/>
      <dgm:spPr/>
      <dgm:t>
        <a:bodyPr/>
        <a:lstStyle/>
        <a:p>
          <a:endParaRPr lang="ru-RU"/>
        </a:p>
      </dgm:t>
    </dgm:pt>
    <dgm:pt modelId="{B9B153BD-166F-488B-BEA2-BF126F9DD35A}" type="pres">
      <dgm:prSet presAssocID="{13950352-00C2-4783-8FB5-5879DC45E291}" presName="parTrans" presStyleLbl="bgSibTrans2D1" presStyleIdx="0" presStyleCnt="11"/>
      <dgm:spPr/>
      <dgm:t>
        <a:bodyPr/>
        <a:lstStyle/>
        <a:p>
          <a:endParaRPr lang="ru-RU"/>
        </a:p>
      </dgm:t>
    </dgm:pt>
    <dgm:pt modelId="{5CACCC3F-2CE2-4800-81A4-86F2C0D7C051}" type="pres">
      <dgm:prSet presAssocID="{5DACC1FF-9885-44A5-A51F-F4104E9CF437}" presName="node" presStyleLbl="node1" presStyleIdx="0" presStyleCnt="11" custScaleX="169165" custScaleY="1034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9D3BF4-83A4-4DA0-982D-DEB13143F9EC}" type="pres">
      <dgm:prSet presAssocID="{1DCC12A2-A282-49AB-AB6F-29A84B5BB0DB}" presName="parTrans" presStyleLbl="bgSibTrans2D1" presStyleIdx="1" presStyleCnt="11"/>
      <dgm:spPr/>
      <dgm:t>
        <a:bodyPr/>
        <a:lstStyle/>
        <a:p>
          <a:endParaRPr lang="ru-RU"/>
        </a:p>
      </dgm:t>
    </dgm:pt>
    <dgm:pt modelId="{D7C98843-74ED-4A3A-9658-74B92B803E7A}" type="pres">
      <dgm:prSet presAssocID="{3CC42CC0-447A-4563-A516-BB96CA420538}" presName="node" presStyleLbl="node1" presStyleIdx="1" presStyleCnt="11" custScaleX="148690" custScaleY="1254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07AC52-6DD1-4335-B5E1-FD6222CF242D}" type="pres">
      <dgm:prSet presAssocID="{628A0764-C810-430E-B52A-2EF3F55BDAB6}" presName="parTrans" presStyleLbl="bgSibTrans2D1" presStyleIdx="2" presStyleCnt="11"/>
      <dgm:spPr/>
      <dgm:t>
        <a:bodyPr/>
        <a:lstStyle/>
        <a:p>
          <a:endParaRPr lang="ru-RU"/>
        </a:p>
      </dgm:t>
    </dgm:pt>
    <dgm:pt modelId="{DBBDA17B-8A39-4561-BD49-A017989635B1}" type="pres">
      <dgm:prSet presAssocID="{7E71CDAF-F597-4730-A22D-B391125C7757}" presName="node" presStyleLbl="node1" presStyleIdx="2" presStyleCnt="11" custScaleX="150965" custScaleY="104863" custRadScaleRad="101962" custRadScaleInc="-60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45C9F5-5179-4724-BA06-EF3A16A2F779}" type="pres">
      <dgm:prSet presAssocID="{00D553A9-8B99-4C41-856F-39AF34EC329B}" presName="parTrans" presStyleLbl="bgSibTrans2D1" presStyleIdx="3" presStyleCnt="11"/>
      <dgm:spPr/>
      <dgm:t>
        <a:bodyPr/>
        <a:lstStyle/>
        <a:p>
          <a:endParaRPr lang="ru-RU"/>
        </a:p>
      </dgm:t>
    </dgm:pt>
    <dgm:pt modelId="{D305C1B1-DA2A-43B8-8B89-2498BEC032E0}" type="pres">
      <dgm:prSet presAssocID="{3D19E731-C44E-4A01-B4A0-40B1A0F26732}" presName="node" presStyleLbl="node1" presStyleIdx="3" presStyleCnt="11" custScaleX="166302" custScaleY="113017" custRadScaleRad="106485" custRadScaleInc="-152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8FF614-E76D-4907-BCE3-FFF9D153F802}" type="pres">
      <dgm:prSet presAssocID="{1EBB1857-ED20-4449-8D27-3897F3B6AA56}" presName="parTrans" presStyleLbl="bgSibTrans2D1" presStyleIdx="4" presStyleCnt="11"/>
      <dgm:spPr/>
      <dgm:t>
        <a:bodyPr/>
        <a:lstStyle/>
        <a:p>
          <a:endParaRPr lang="ru-RU"/>
        </a:p>
      </dgm:t>
    </dgm:pt>
    <dgm:pt modelId="{F8C8C226-7C50-4D5B-A406-91DC89433992}" type="pres">
      <dgm:prSet presAssocID="{E7964761-F97E-4F74-B4C5-6BF2E1900E64}" presName="node" presStyleLbl="node1" presStyleIdx="4" presStyleCnt="11" custScaleX="162197" custScaleY="128682" custRadScaleRad="113288" custRadScaleInc="-205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8D9647-7F21-4828-8D57-8A23967FC1D0}" type="pres">
      <dgm:prSet presAssocID="{C67DE38E-9D47-46CB-BF64-5436F39EB1BC}" presName="parTrans" presStyleLbl="bgSibTrans2D1" presStyleIdx="5" presStyleCnt="11"/>
      <dgm:spPr/>
      <dgm:t>
        <a:bodyPr/>
        <a:lstStyle/>
        <a:p>
          <a:endParaRPr lang="ru-RU"/>
        </a:p>
      </dgm:t>
    </dgm:pt>
    <dgm:pt modelId="{9EF49945-80C6-4CB3-8A72-94F2A9280C91}" type="pres">
      <dgm:prSet presAssocID="{629BBC14-0248-405F-AAA7-4F2E420AB016}" presName="node" presStyleLbl="node1" presStyleIdx="5" presStyleCnt="11" custScaleX="166259" custScaleY="155932" custRadScaleRad="111258" custRadScaleInc="56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387CDB-346B-42D6-89CC-074E01851790}" type="pres">
      <dgm:prSet presAssocID="{2C2557AC-3E01-4655-B710-44E073FD58E9}" presName="parTrans" presStyleLbl="bgSibTrans2D1" presStyleIdx="6" presStyleCnt="11"/>
      <dgm:spPr/>
      <dgm:t>
        <a:bodyPr/>
        <a:lstStyle/>
        <a:p>
          <a:endParaRPr lang="ru-RU"/>
        </a:p>
      </dgm:t>
    </dgm:pt>
    <dgm:pt modelId="{AFEDB779-88F1-40B3-A4A9-7AB32EE3A8AD}" type="pres">
      <dgm:prSet presAssocID="{146D32CD-A199-4C37-8038-6BDB97438CB6}" presName="node" presStyleLbl="node1" presStyleIdx="6" presStyleCnt="11" custScaleX="156401" custScaleY="155304" custRadScaleRad="116612" custRadScaleInc="156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88D87A-4FEE-4F5B-9871-1AA0725FDFB1}" type="pres">
      <dgm:prSet presAssocID="{8BCFF717-A5E8-46A8-AE67-008B8504175A}" presName="parTrans" presStyleLbl="bgSibTrans2D1" presStyleIdx="7" presStyleCnt="11"/>
      <dgm:spPr/>
      <dgm:t>
        <a:bodyPr/>
        <a:lstStyle/>
        <a:p>
          <a:endParaRPr lang="ru-RU"/>
        </a:p>
      </dgm:t>
    </dgm:pt>
    <dgm:pt modelId="{DF8FA440-B8DB-4A9D-969F-312E280DD829}" type="pres">
      <dgm:prSet presAssocID="{FF037B31-EE84-40F0-8497-33738E36AC5B}" presName="node" presStyleLbl="node1" presStyleIdx="7" presStyleCnt="11" custScaleX="139942" custScaleY="120677" custRadScaleRad="113682" custRadScaleInc="152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D4A84F-67E3-41AC-8807-843DE762A0E7}" type="pres">
      <dgm:prSet presAssocID="{3F4F98B6-4537-413B-92FE-62D40B42C453}" presName="parTrans" presStyleLbl="bgSibTrans2D1" presStyleIdx="8" presStyleCnt="11"/>
      <dgm:spPr/>
      <dgm:t>
        <a:bodyPr/>
        <a:lstStyle/>
        <a:p>
          <a:endParaRPr lang="ru-RU"/>
        </a:p>
      </dgm:t>
    </dgm:pt>
    <dgm:pt modelId="{0BEDA3E6-A13D-40DA-ABAC-E0DC1B769548}" type="pres">
      <dgm:prSet presAssocID="{4CEC5CB7-7A9C-4572-B950-2BF5156BB14D}" presName="node" presStyleLbl="node1" presStyleIdx="8" presStyleCnt="11" custScaleX="165856" custScaleY="1324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756DD6-5124-44D7-95CF-BD2A1B7D0249}" type="pres">
      <dgm:prSet presAssocID="{3E43AFDB-4E8F-4EC5-A1C6-DAC3933A0577}" presName="parTrans" presStyleLbl="bgSibTrans2D1" presStyleIdx="9" presStyleCnt="11"/>
      <dgm:spPr/>
      <dgm:t>
        <a:bodyPr/>
        <a:lstStyle/>
        <a:p>
          <a:endParaRPr lang="ru-RU"/>
        </a:p>
      </dgm:t>
    </dgm:pt>
    <dgm:pt modelId="{2E4FBD4C-D49B-4E1B-84EC-7C8BC1D3B347}" type="pres">
      <dgm:prSet presAssocID="{08A25FA8-111E-4E62-AC33-9F7E7EF5063F}" presName="node" presStyleLbl="node1" presStyleIdx="9" presStyleCnt="11" custScaleX="154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A1250A-F40D-4D8F-9092-92EDD9C67885}" type="pres">
      <dgm:prSet presAssocID="{FBCCE6C1-0BE2-4749-A689-520D1069A5A6}" presName="parTrans" presStyleLbl="bgSibTrans2D1" presStyleIdx="10" presStyleCnt="11"/>
      <dgm:spPr/>
      <dgm:t>
        <a:bodyPr/>
        <a:lstStyle/>
        <a:p>
          <a:endParaRPr lang="ru-RU"/>
        </a:p>
      </dgm:t>
    </dgm:pt>
    <dgm:pt modelId="{26F6E437-BBC1-4F03-930A-0A6310FD20AD}" type="pres">
      <dgm:prSet presAssocID="{BD440769-F6F8-4124-A9B7-D1161A05B5CC}" presName="node" presStyleLbl="node1" presStyleIdx="10" presStyleCnt="11" custScaleX="1329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15103D-7AF2-4C48-8D15-694D9BD6B1B4}" type="presOf" srcId="{3CC42CC0-447A-4563-A516-BB96CA420538}" destId="{D7C98843-74ED-4A3A-9658-74B92B803E7A}" srcOrd="0" destOrd="0" presId="urn:microsoft.com/office/officeart/2005/8/layout/radial4"/>
    <dgm:cxn modelId="{0692D899-CB45-4141-B6AA-24A51D01568C}" type="presOf" srcId="{8BCFF717-A5E8-46A8-AE67-008B8504175A}" destId="{8B88D87A-4FEE-4F5B-9871-1AA0725FDFB1}" srcOrd="0" destOrd="0" presId="urn:microsoft.com/office/officeart/2005/8/layout/radial4"/>
    <dgm:cxn modelId="{3C1A59D8-FA2D-4064-A8D8-D00BC46EC787}" srcId="{FAF8A355-7934-4369-8C88-3D6A88FBB0CD}" destId="{D7AA8728-5CBD-47E2-926B-ABC619AF5640}" srcOrd="0" destOrd="0" parTransId="{62059637-D160-4D9E-AA78-EAC01259E8E6}" sibTransId="{DD696CBB-048A-46E4-B55A-312F186AA38D}"/>
    <dgm:cxn modelId="{E9A601DC-F92C-41C6-9578-3347F85F41F2}" type="presOf" srcId="{FAF8A355-7934-4369-8C88-3D6A88FBB0CD}" destId="{67D9A41E-6159-42A4-86EB-9A0C14C9D3F7}" srcOrd="0" destOrd="0" presId="urn:microsoft.com/office/officeart/2005/8/layout/radial4"/>
    <dgm:cxn modelId="{F34656FC-52A7-43E5-B190-DAF8CEA7D990}" type="presOf" srcId="{FF037B31-EE84-40F0-8497-33738E36AC5B}" destId="{DF8FA440-B8DB-4A9D-969F-312E280DD829}" srcOrd="0" destOrd="0" presId="urn:microsoft.com/office/officeart/2005/8/layout/radial4"/>
    <dgm:cxn modelId="{CAB70138-CB81-4607-86F1-52672E8DD8DD}" type="presOf" srcId="{5DACC1FF-9885-44A5-A51F-F4104E9CF437}" destId="{5CACCC3F-2CE2-4800-81A4-86F2C0D7C051}" srcOrd="0" destOrd="0" presId="urn:microsoft.com/office/officeart/2005/8/layout/radial4"/>
    <dgm:cxn modelId="{26DA400B-9C07-4ACD-ACCD-91CA2652C56B}" type="presOf" srcId="{3D19E731-C44E-4A01-B4A0-40B1A0F26732}" destId="{D305C1B1-DA2A-43B8-8B89-2498BEC032E0}" srcOrd="0" destOrd="0" presId="urn:microsoft.com/office/officeart/2005/8/layout/radial4"/>
    <dgm:cxn modelId="{4AB5ED27-9A07-48B7-920A-0D033C577EEE}" srcId="{D7AA8728-5CBD-47E2-926B-ABC619AF5640}" destId="{146D32CD-A199-4C37-8038-6BDB97438CB6}" srcOrd="6" destOrd="0" parTransId="{2C2557AC-3E01-4655-B710-44E073FD58E9}" sibTransId="{26D4A26C-082D-4C43-BA4E-CD6A91E117D7}"/>
    <dgm:cxn modelId="{BA660ACD-DA33-4157-B212-40E4A824EC0B}" type="presOf" srcId="{00D553A9-8B99-4C41-856F-39AF34EC329B}" destId="{0D45C9F5-5179-4724-BA06-EF3A16A2F779}" srcOrd="0" destOrd="0" presId="urn:microsoft.com/office/officeart/2005/8/layout/radial4"/>
    <dgm:cxn modelId="{159BF5E3-041D-4043-AAD0-A6739EFC9E25}" type="presOf" srcId="{1DCC12A2-A282-49AB-AB6F-29A84B5BB0DB}" destId="{249D3BF4-83A4-4DA0-982D-DEB13143F9EC}" srcOrd="0" destOrd="0" presId="urn:microsoft.com/office/officeart/2005/8/layout/radial4"/>
    <dgm:cxn modelId="{FAAFC7DF-5663-4946-B106-33B9D970538D}" type="presOf" srcId="{629BBC14-0248-405F-AAA7-4F2E420AB016}" destId="{9EF49945-80C6-4CB3-8A72-94F2A9280C91}" srcOrd="0" destOrd="0" presId="urn:microsoft.com/office/officeart/2005/8/layout/radial4"/>
    <dgm:cxn modelId="{35A211CB-D3B6-4CAE-A1A2-D552D9C02D20}" type="presOf" srcId="{628A0764-C810-430E-B52A-2EF3F55BDAB6}" destId="{8207AC52-6DD1-4335-B5E1-FD6222CF242D}" srcOrd="0" destOrd="0" presId="urn:microsoft.com/office/officeart/2005/8/layout/radial4"/>
    <dgm:cxn modelId="{8485ADDB-279C-4C41-BEFC-9ED19DC04245}" srcId="{D7AA8728-5CBD-47E2-926B-ABC619AF5640}" destId="{E7964761-F97E-4F74-B4C5-6BF2E1900E64}" srcOrd="4" destOrd="0" parTransId="{1EBB1857-ED20-4449-8D27-3897F3B6AA56}" sibTransId="{2FEAFE27-BE0E-4E80-87B6-F6433200E0BA}"/>
    <dgm:cxn modelId="{B9A5C4B6-EAB2-4E0F-838F-85E1F033A6D9}" type="presOf" srcId="{7E71CDAF-F597-4730-A22D-B391125C7757}" destId="{DBBDA17B-8A39-4561-BD49-A017989635B1}" srcOrd="0" destOrd="0" presId="urn:microsoft.com/office/officeart/2005/8/layout/radial4"/>
    <dgm:cxn modelId="{4E167B11-41FF-4208-AB35-2136F748AF12}" type="presOf" srcId="{2C2557AC-3E01-4655-B710-44E073FD58E9}" destId="{A6387CDB-346B-42D6-89CC-074E01851790}" srcOrd="0" destOrd="0" presId="urn:microsoft.com/office/officeart/2005/8/layout/radial4"/>
    <dgm:cxn modelId="{D36D57C2-859F-4633-99DD-F69B3DA97E67}" type="presOf" srcId="{08A25FA8-111E-4E62-AC33-9F7E7EF5063F}" destId="{2E4FBD4C-D49B-4E1B-84EC-7C8BC1D3B347}" srcOrd="0" destOrd="0" presId="urn:microsoft.com/office/officeart/2005/8/layout/radial4"/>
    <dgm:cxn modelId="{7A28ED25-6B63-4EA1-B522-067154E73794}" srcId="{D7AA8728-5CBD-47E2-926B-ABC619AF5640}" destId="{FF037B31-EE84-40F0-8497-33738E36AC5B}" srcOrd="7" destOrd="0" parTransId="{8BCFF717-A5E8-46A8-AE67-008B8504175A}" sibTransId="{05F9E84F-D1D3-49BA-BD72-318CEA41C31C}"/>
    <dgm:cxn modelId="{0C8278AE-FFD6-4965-A73E-6A86AB0A167C}" type="presOf" srcId="{146D32CD-A199-4C37-8038-6BDB97438CB6}" destId="{AFEDB779-88F1-40B3-A4A9-7AB32EE3A8AD}" srcOrd="0" destOrd="0" presId="urn:microsoft.com/office/officeart/2005/8/layout/radial4"/>
    <dgm:cxn modelId="{CBBEDE08-DA6E-4E73-B49B-17F8F62A9608}" type="presOf" srcId="{3F4F98B6-4537-413B-92FE-62D40B42C453}" destId="{F7D4A84F-67E3-41AC-8807-843DE762A0E7}" srcOrd="0" destOrd="0" presId="urn:microsoft.com/office/officeart/2005/8/layout/radial4"/>
    <dgm:cxn modelId="{25471996-1472-4825-97FB-E4C1F028020E}" srcId="{D7AA8728-5CBD-47E2-926B-ABC619AF5640}" destId="{3D19E731-C44E-4A01-B4A0-40B1A0F26732}" srcOrd="3" destOrd="0" parTransId="{00D553A9-8B99-4C41-856F-39AF34EC329B}" sibTransId="{6FD8B80B-111B-48C2-AAE8-4BFB3065FDC9}"/>
    <dgm:cxn modelId="{1ED459DF-E07F-40AA-9279-94DF12B5F4CA}" srcId="{D7AA8728-5CBD-47E2-926B-ABC619AF5640}" destId="{3CC42CC0-447A-4563-A516-BB96CA420538}" srcOrd="1" destOrd="0" parTransId="{1DCC12A2-A282-49AB-AB6F-29A84B5BB0DB}" sibTransId="{40861675-18CF-43BA-9E77-4287EB6CD287}"/>
    <dgm:cxn modelId="{06FBF21F-F3B4-4E00-ADF2-BAA10609DA3E}" type="presOf" srcId="{BD440769-F6F8-4124-A9B7-D1161A05B5CC}" destId="{26F6E437-BBC1-4F03-930A-0A6310FD20AD}" srcOrd="0" destOrd="0" presId="urn:microsoft.com/office/officeart/2005/8/layout/radial4"/>
    <dgm:cxn modelId="{3E7B6C15-064D-48F4-A503-74E468D5FD87}" type="presOf" srcId="{FBCCE6C1-0BE2-4749-A689-520D1069A5A6}" destId="{D2A1250A-F40D-4D8F-9092-92EDD9C67885}" srcOrd="0" destOrd="0" presId="urn:microsoft.com/office/officeart/2005/8/layout/radial4"/>
    <dgm:cxn modelId="{FD935483-479F-4A59-98E0-4484128C9536}" type="presOf" srcId="{4CEC5CB7-7A9C-4572-B950-2BF5156BB14D}" destId="{0BEDA3E6-A13D-40DA-ABAC-E0DC1B769548}" srcOrd="0" destOrd="0" presId="urn:microsoft.com/office/officeart/2005/8/layout/radial4"/>
    <dgm:cxn modelId="{F9F85F9D-682D-44CB-A72B-491FCE3F1700}" type="presOf" srcId="{E7964761-F97E-4F74-B4C5-6BF2E1900E64}" destId="{F8C8C226-7C50-4D5B-A406-91DC89433992}" srcOrd="0" destOrd="0" presId="urn:microsoft.com/office/officeart/2005/8/layout/radial4"/>
    <dgm:cxn modelId="{5A6ACCDD-1757-43F5-AD51-CF5688DF9E73}" type="presOf" srcId="{C67DE38E-9D47-46CB-BF64-5436F39EB1BC}" destId="{128D9647-7F21-4828-8D57-8A23967FC1D0}" srcOrd="0" destOrd="0" presId="urn:microsoft.com/office/officeart/2005/8/layout/radial4"/>
    <dgm:cxn modelId="{07B2D6CC-FB3F-45DE-A0BD-3847524B9D28}" type="presOf" srcId="{D7AA8728-5CBD-47E2-926B-ABC619AF5640}" destId="{FB6CDF7B-6160-41F8-8F10-B0EDDC5ECA9F}" srcOrd="0" destOrd="0" presId="urn:microsoft.com/office/officeart/2005/8/layout/radial4"/>
    <dgm:cxn modelId="{6B86D691-7F3D-4E95-A03D-32EBDAE7A563}" type="presOf" srcId="{13950352-00C2-4783-8FB5-5879DC45E291}" destId="{B9B153BD-166F-488B-BEA2-BF126F9DD35A}" srcOrd="0" destOrd="0" presId="urn:microsoft.com/office/officeart/2005/8/layout/radial4"/>
    <dgm:cxn modelId="{EC51E41F-29FE-439F-A0C7-031E97B32D3B}" srcId="{D7AA8728-5CBD-47E2-926B-ABC619AF5640}" destId="{629BBC14-0248-405F-AAA7-4F2E420AB016}" srcOrd="5" destOrd="0" parTransId="{C67DE38E-9D47-46CB-BF64-5436F39EB1BC}" sibTransId="{98F8088D-3F9A-460F-AAB6-1A5BF6C414DB}"/>
    <dgm:cxn modelId="{B8C21907-1A35-4E89-94AD-73CB7109E51F}" type="presOf" srcId="{1EBB1857-ED20-4449-8D27-3897F3B6AA56}" destId="{828FF614-E76D-4907-BCE3-FFF9D153F802}" srcOrd="0" destOrd="0" presId="urn:microsoft.com/office/officeart/2005/8/layout/radial4"/>
    <dgm:cxn modelId="{1D0B30B6-546A-485D-8006-DD5FE0B36FB0}" srcId="{D7AA8728-5CBD-47E2-926B-ABC619AF5640}" destId="{5DACC1FF-9885-44A5-A51F-F4104E9CF437}" srcOrd="0" destOrd="0" parTransId="{13950352-00C2-4783-8FB5-5879DC45E291}" sibTransId="{593CAF14-AAFB-434B-9EC8-03F56CDE54CA}"/>
    <dgm:cxn modelId="{A493340B-05EC-409B-992B-3CF3E1148169}" srcId="{D7AA8728-5CBD-47E2-926B-ABC619AF5640}" destId="{08A25FA8-111E-4E62-AC33-9F7E7EF5063F}" srcOrd="9" destOrd="0" parTransId="{3E43AFDB-4E8F-4EC5-A1C6-DAC3933A0577}" sibTransId="{4DD7891A-F546-4CEF-9688-93A68F756924}"/>
    <dgm:cxn modelId="{286295C5-4FEE-4F65-96AF-983EB328BB14}" type="presOf" srcId="{3E43AFDB-4E8F-4EC5-A1C6-DAC3933A0577}" destId="{89756DD6-5124-44D7-95CF-BD2A1B7D0249}" srcOrd="0" destOrd="0" presId="urn:microsoft.com/office/officeart/2005/8/layout/radial4"/>
    <dgm:cxn modelId="{37611627-1789-4078-B283-529F47578F43}" srcId="{D7AA8728-5CBD-47E2-926B-ABC619AF5640}" destId="{7E71CDAF-F597-4730-A22D-B391125C7757}" srcOrd="2" destOrd="0" parTransId="{628A0764-C810-430E-B52A-2EF3F55BDAB6}" sibTransId="{802BF3FE-94CA-4694-8D6C-0A4091632305}"/>
    <dgm:cxn modelId="{9A3185B4-405A-473F-BA29-AA673DC616A4}" srcId="{D7AA8728-5CBD-47E2-926B-ABC619AF5640}" destId="{4CEC5CB7-7A9C-4572-B950-2BF5156BB14D}" srcOrd="8" destOrd="0" parTransId="{3F4F98B6-4537-413B-92FE-62D40B42C453}" sibTransId="{FFBBFEA8-33C0-41ED-9D08-EA7A771EEEE7}"/>
    <dgm:cxn modelId="{C3C03992-BF5E-4F83-A755-62B2221836C0}" srcId="{D7AA8728-5CBD-47E2-926B-ABC619AF5640}" destId="{BD440769-F6F8-4124-A9B7-D1161A05B5CC}" srcOrd="10" destOrd="0" parTransId="{FBCCE6C1-0BE2-4749-A689-520D1069A5A6}" sibTransId="{AB2E1308-86F9-4681-809E-5FE9331D8893}"/>
    <dgm:cxn modelId="{029BC12F-6EDC-4D30-A00C-BE5F79401DE3}" type="presParOf" srcId="{67D9A41E-6159-42A4-86EB-9A0C14C9D3F7}" destId="{FB6CDF7B-6160-41F8-8F10-B0EDDC5ECA9F}" srcOrd="0" destOrd="0" presId="urn:microsoft.com/office/officeart/2005/8/layout/radial4"/>
    <dgm:cxn modelId="{4551D089-BBDE-4C09-9465-B0906F771860}" type="presParOf" srcId="{67D9A41E-6159-42A4-86EB-9A0C14C9D3F7}" destId="{B9B153BD-166F-488B-BEA2-BF126F9DD35A}" srcOrd="1" destOrd="0" presId="urn:microsoft.com/office/officeart/2005/8/layout/radial4"/>
    <dgm:cxn modelId="{388D0321-D193-4BF1-A176-E3CE8157F3B9}" type="presParOf" srcId="{67D9A41E-6159-42A4-86EB-9A0C14C9D3F7}" destId="{5CACCC3F-2CE2-4800-81A4-86F2C0D7C051}" srcOrd="2" destOrd="0" presId="urn:microsoft.com/office/officeart/2005/8/layout/radial4"/>
    <dgm:cxn modelId="{17A6C04C-D0E7-46CE-9CA3-64CCCA2A3168}" type="presParOf" srcId="{67D9A41E-6159-42A4-86EB-9A0C14C9D3F7}" destId="{249D3BF4-83A4-4DA0-982D-DEB13143F9EC}" srcOrd="3" destOrd="0" presId="urn:microsoft.com/office/officeart/2005/8/layout/radial4"/>
    <dgm:cxn modelId="{AEB31520-7E56-4A5A-B928-0A798A3CABBB}" type="presParOf" srcId="{67D9A41E-6159-42A4-86EB-9A0C14C9D3F7}" destId="{D7C98843-74ED-4A3A-9658-74B92B803E7A}" srcOrd="4" destOrd="0" presId="urn:microsoft.com/office/officeart/2005/8/layout/radial4"/>
    <dgm:cxn modelId="{E9FB7C48-534F-4EF8-863E-BAAAA9969243}" type="presParOf" srcId="{67D9A41E-6159-42A4-86EB-9A0C14C9D3F7}" destId="{8207AC52-6DD1-4335-B5E1-FD6222CF242D}" srcOrd="5" destOrd="0" presId="urn:microsoft.com/office/officeart/2005/8/layout/radial4"/>
    <dgm:cxn modelId="{B51AEF71-FA49-446E-A670-62B490C3C3F2}" type="presParOf" srcId="{67D9A41E-6159-42A4-86EB-9A0C14C9D3F7}" destId="{DBBDA17B-8A39-4561-BD49-A017989635B1}" srcOrd="6" destOrd="0" presId="urn:microsoft.com/office/officeart/2005/8/layout/radial4"/>
    <dgm:cxn modelId="{32842769-E607-48E6-8016-FEA9FB9F8E47}" type="presParOf" srcId="{67D9A41E-6159-42A4-86EB-9A0C14C9D3F7}" destId="{0D45C9F5-5179-4724-BA06-EF3A16A2F779}" srcOrd="7" destOrd="0" presId="urn:microsoft.com/office/officeart/2005/8/layout/radial4"/>
    <dgm:cxn modelId="{B9865201-E7F7-4D6B-8894-BF21971C18AC}" type="presParOf" srcId="{67D9A41E-6159-42A4-86EB-9A0C14C9D3F7}" destId="{D305C1B1-DA2A-43B8-8B89-2498BEC032E0}" srcOrd="8" destOrd="0" presId="urn:microsoft.com/office/officeart/2005/8/layout/radial4"/>
    <dgm:cxn modelId="{F94FF2F8-CBDF-4BEA-BBCF-A4F4E1B0E3ED}" type="presParOf" srcId="{67D9A41E-6159-42A4-86EB-9A0C14C9D3F7}" destId="{828FF614-E76D-4907-BCE3-FFF9D153F802}" srcOrd="9" destOrd="0" presId="urn:microsoft.com/office/officeart/2005/8/layout/radial4"/>
    <dgm:cxn modelId="{DEC1D97B-803D-4306-99AB-A9BA3ABF3744}" type="presParOf" srcId="{67D9A41E-6159-42A4-86EB-9A0C14C9D3F7}" destId="{F8C8C226-7C50-4D5B-A406-91DC89433992}" srcOrd="10" destOrd="0" presId="urn:microsoft.com/office/officeart/2005/8/layout/radial4"/>
    <dgm:cxn modelId="{A1936E41-9C32-4BFA-9686-DDA06B0E59A5}" type="presParOf" srcId="{67D9A41E-6159-42A4-86EB-9A0C14C9D3F7}" destId="{128D9647-7F21-4828-8D57-8A23967FC1D0}" srcOrd="11" destOrd="0" presId="urn:microsoft.com/office/officeart/2005/8/layout/radial4"/>
    <dgm:cxn modelId="{53927405-EA52-45C8-86CC-C9EDDDDEFFC9}" type="presParOf" srcId="{67D9A41E-6159-42A4-86EB-9A0C14C9D3F7}" destId="{9EF49945-80C6-4CB3-8A72-94F2A9280C91}" srcOrd="12" destOrd="0" presId="urn:microsoft.com/office/officeart/2005/8/layout/radial4"/>
    <dgm:cxn modelId="{EC4FF3EF-FC94-4521-93D7-596085E85A09}" type="presParOf" srcId="{67D9A41E-6159-42A4-86EB-9A0C14C9D3F7}" destId="{A6387CDB-346B-42D6-89CC-074E01851790}" srcOrd="13" destOrd="0" presId="urn:microsoft.com/office/officeart/2005/8/layout/radial4"/>
    <dgm:cxn modelId="{F9823C8C-9AF2-45F1-9A28-FC611084AD64}" type="presParOf" srcId="{67D9A41E-6159-42A4-86EB-9A0C14C9D3F7}" destId="{AFEDB779-88F1-40B3-A4A9-7AB32EE3A8AD}" srcOrd="14" destOrd="0" presId="urn:microsoft.com/office/officeart/2005/8/layout/radial4"/>
    <dgm:cxn modelId="{B627CB05-B4C3-42A2-85AB-AF1F7C78DBA5}" type="presParOf" srcId="{67D9A41E-6159-42A4-86EB-9A0C14C9D3F7}" destId="{8B88D87A-4FEE-4F5B-9871-1AA0725FDFB1}" srcOrd="15" destOrd="0" presId="urn:microsoft.com/office/officeart/2005/8/layout/radial4"/>
    <dgm:cxn modelId="{FA0A770E-4000-4808-9588-FDBEF3BB23AB}" type="presParOf" srcId="{67D9A41E-6159-42A4-86EB-9A0C14C9D3F7}" destId="{DF8FA440-B8DB-4A9D-969F-312E280DD829}" srcOrd="16" destOrd="0" presId="urn:microsoft.com/office/officeart/2005/8/layout/radial4"/>
    <dgm:cxn modelId="{B47EB78B-0C95-4EE1-99F6-9735F63AA6E1}" type="presParOf" srcId="{67D9A41E-6159-42A4-86EB-9A0C14C9D3F7}" destId="{F7D4A84F-67E3-41AC-8807-843DE762A0E7}" srcOrd="17" destOrd="0" presId="urn:microsoft.com/office/officeart/2005/8/layout/radial4"/>
    <dgm:cxn modelId="{01714D39-44F0-4699-8FFA-AAC897EE447B}" type="presParOf" srcId="{67D9A41E-6159-42A4-86EB-9A0C14C9D3F7}" destId="{0BEDA3E6-A13D-40DA-ABAC-E0DC1B769548}" srcOrd="18" destOrd="0" presId="urn:microsoft.com/office/officeart/2005/8/layout/radial4"/>
    <dgm:cxn modelId="{FBCF68F4-65F7-4ECD-A8AC-04A3EEAD3DAC}" type="presParOf" srcId="{67D9A41E-6159-42A4-86EB-9A0C14C9D3F7}" destId="{89756DD6-5124-44D7-95CF-BD2A1B7D0249}" srcOrd="19" destOrd="0" presId="urn:microsoft.com/office/officeart/2005/8/layout/radial4"/>
    <dgm:cxn modelId="{74C79880-2381-4D5D-96BF-EF45CDA02CDF}" type="presParOf" srcId="{67D9A41E-6159-42A4-86EB-9A0C14C9D3F7}" destId="{2E4FBD4C-D49B-4E1B-84EC-7C8BC1D3B347}" srcOrd="20" destOrd="0" presId="urn:microsoft.com/office/officeart/2005/8/layout/radial4"/>
    <dgm:cxn modelId="{D03A4EF2-CF7B-4874-93C1-80697883057F}" type="presParOf" srcId="{67D9A41E-6159-42A4-86EB-9A0C14C9D3F7}" destId="{D2A1250A-F40D-4D8F-9092-92EDD9C67885}" srcOrd="21" destOrd="0" presId="urn:microsoft.com/office/officeart/2005/8/layout/radial4"/>
    <dgm:cxn modelId="{380335F5-B1A1-47F0-B085-5A117831A9FF}" type="presParOf" srcId="{67D9A41E-6159-42A4-86EB-9A0C14C9D3F7}" destId="{26F6E437-BBC1-4F03-930A-0A6310FD20AD}" srcOrd="2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819B09-A629-4DA8-B3A8-9E4FFBB6564B}">
      <dsp:nvSpPr>
        <dsp:cNvPr id="0" name=""/>
        <dsp:cNvSpPr/>
      </dsp:nvSpPr>
      <dsp:spPr>
        <a:xfrm>
          <a:off x="691" y="309356"/>
          <a:ext cx="2518217" cy="7432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С позиции школы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459" y="331124"/>
        <a:ext cx="2474681" cy="699690"/>
      </dsp:txXfrm>
    </dsp:sp>
    <dsp:sp modelId="{461D53B3-FDCC-4B67-92EA-78F122A8060A}">
      <dsp:nvSpPr>
        <dsp:cNvPr id="0" name=""/>
        <dsp:cNvSpPr/>
      </dsp:nvSpPr>
      <dsp:spPr>
        <a:xfrm>
          <a:off x="252513" y="1052583"/>
          <a:ext cx="251821" cy="9327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2766"/>
              </a:lnTo>
              <a:lnTo>
                <a:pt x="251821" y="9327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65BAC3-3660-4825-BA71-3D47ECCDD354}">
      <dsp:nvSpPr>
        <dsp:cNvPr id="0" name=""/>
        <dsp:cNvSpPr/>
      </dsp:nvSpPr>
      <dsp:spPr>
        <a:xfrm>
          <a:off x="504335" y="1367360"/>
          <a:ext cx="2014573" cy="12359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Опора на знания, навыки и умения, которые имеются у ребенка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0536" y="1403561"/>
        <a:ext cx="1942171" cy="1163576"/>
      </dsp:txXfrm>
    </dsp:sp>
    <dsp:sp modelId="{1B8F5071-CE67-438C-BF78-FB266D4703D2}">
      <dsp:nvSpPr>
        <dsp:cNvPr id="0" name=""/>
        <dsp:cNvSpPr/>
      </dsp:nvSpPr>
      <dsp:spPr>
        <a:xfrm>
          <a:off x="3148463" y="309356"/>
          <a:ext cx="2518217" cy="8760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С точки зрения детского сада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74122" y="335015"/>
        <a:ext cx="2466899" cy="824744"/>
      </dsp:txXfrm>
    </dsp:sp>
    <dsp:sp modelId="{BAF19F85-3001-4B7A-8653-747064A0C044}">
      <dsp:nvSpPr>
        <dsp:cNvPr id="0" name=""/>
        <dsp:cNvSpPr/>
      </dsp:nvSpPr>
      <dsp:spPr>
        <a:xfrm>
          <a:off x="3400284" y="1185419"/>
          <a:ext cx="251821" cy="9776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7653"/>
              </a:lnTo>
              <a:lnTo>
                <a:pt x="251821" y="9776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AC1E1C-54BD-42F1-90B0-159EF4A8D7F5}">
      <dsp:nvSpPr>
        <dsp:cNvPr id="0" name=""/>
        <dsp:cNvSpPr/>
      </dsp:nvSpPr>
      <dsp:spPr>
        <a:xfrm>
          <a:off x="3652106" y="1500196"/>
          <a:ext cx="2014573" cy="13257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Формирование знаний, умений  и навыков, необходимые для обучения в школе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90936" y="1539026"/>
        <a:ext cx="1936913" cy="12480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9FDF9EE-4D74-41CB-9109-187285D046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3442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30DCBF-6261-417D-95B7-B140D3D765CA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540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561C54-6CF0-4A50-B721-3C2BBAE455B1}" type="slidenum">
              <a:rPr lang="en-US"/>
              <a:pPr/>
              <a:t>3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06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561C54-6CF0-4A50-B721-3C2BBAE455B1}" type="slidenum">
              <a:rPr lang="en-US"/>
              <a:pPr/>
              <a:t>4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307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561C54-6CF0-4A50-B721-3C2BBAE455B1}" type="slidenum">
              <a:rPr lang="en-US"/>
              <a:pPr/>
              <a:t>5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218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561C54-6CF0-4A50-B721-3C2BBAE455B1}" type="slidenum">
              <a:rPr lang="en-US"/>
              <a:pPr/>
              <a:t>8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442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65150"/>
            <a:ext cx="7620000" cy="70485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1311275"/>
            <a:ext cx="7620000" cy="441325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19075"/>
            <a:ext cx="2181225" cy="54959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38125" y="219075"/>
            <a:ext cx="6391275" cy="54959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19200" y="14478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0" y="14478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8125" y="219075"/>
            <a:ext cx="87249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447800"/>
            <a:ext cx="7315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gi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42910" y="1785926"/>
            <a:ext cx="7620000" cy="441325"/>
          </a:xfrm>
        </p:spPr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Тема: «ПРЕЕМСТВЕННОСТЬ И ПОДГОТОВКА ДЕТЕЙ К ШКОЛЕ».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</a:p>
          <a:p>
            <a:endParaRPr lang="ru-RU" dirty="0"/>
          </a:p>
          <a:p>
            <a:pPr algn="r"/>
            <a:r>
              <a:rPr lang="ru-RU" sz="4000" dirty="0" smtClean="0"/>
              <a:t>                                                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Выполнил: 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071678"/>
            <a:ext cx="7851803" cy="714379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ПРЕЕМСТВЕННОСТЬ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0" y="500042"/>
            <a:ext cx="7772400" cy="1143007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Школа и детский сад – два смежных звена в системе образования.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928794" y="2428868"/>
          <a:ext cx="5667372" cy="3135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Прямая со стрелкой 5"/>
          <p:cNvCxnSpPr/>
          <p:nvPr/>
        </p:nvCxnSpPr>
        <p:spPr bwMode="auto">
          <a:xfrm rot="10800000" flipV="1">
            <a:off x="3357554" y="2714620"/>
            <a:ext cx="1428760" cy="285752"/>
          </a:xfrm>
          <a:prstGeom prst="straightConnector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Прямая со стрелкой 7"/>
          <p:cNvCxnSpPr/>
          <p:nvPr/>
        </p:nvCxnSpPr>
        <p:spPr bwMode="auto">
          <a:xfrm rot="10800000" flipV="1">
            <a:off x="3286116" y="2714620"/>
            <a:ext cx="1500198" cy="285752"/>
          </a:xfrm>
          <a:prstGeom prst="straightConnector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Прямая со стрелкой 9"/>
          <p:cNvCxnSpPr/>
          <p:nvPr/>
        </p:nvCxnSpPr>
        <p:spPr bwMode="auto">
          <a:xfrm rot="10800000" flipV="1">
            <a:off x="3286116" y="2714620"/>
            <a:ext cx="1500198" cy="285752"/>
          </a:xfrm>
          <a:prstGeom prst="straightConnector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Прямая со стрелкой 11"/>
          <p:cNvCxnSpPr/>
          <p:nvPr/>
        </p:nvCxnSpPr>
        <p:spPr bwMode="auto">
          <a:xfrm rot="16200000" flipH="1">
            <a:off x="8179619" y="3464719"/>
            <a:ext cx="642942" cy="285752"/>
          </a:xfrm>
          <a:prstGeom prst="straightConnector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Прямая со стрелкой 13"/>
          <p:cNvCxnSpPr/>
          <p:nvPr/>
        </p:nvCxnSpPr>
        <p:spPr bwMode="auto">
          <a:xfrm flipV="1">
            <a:off x="4286248" y="2928934"/>
            <a:ext cx="500066" cy="357190"/>
          </a:xfrm>
          <a:prstGeom prst="straightConnector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Соединительная линия уступом 16"/>
          <p:cNvCxnSpPr/>
          <p:nvPr/>
        </p:nvCxnSpPr>
        <p:spPr bwMode="auto">
          <a:xfrm rot="5400000">
            <a:off x="4429124" y="2786058"/>
            <a:ext cx="357190" cy="357190"/>
          </a:xfrm>
          <a:prstGeom prst="bentConnector3">
            <a:avLst>
              <a:gd name="adj1" fmla="val 71333"/>
            </a:avLst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Прямая со стрелкой 22"/>
          <p:cNvCxnSpPr/>
          <p:nvPr/>
        </p:nvCxnSpPr>
        <p:spPr bwMode="auto">
          <a:xfrm rot="10800000" flipV="1">
            <a:off x="4429124" y="2786058"/>
            <a:ext cx="500066" cy="357190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 bwMode="auto">
          <a:xfrm rot="16200000" flipH="1">
            <a:off x="4893471" y="2821777"/>
            <a:ext cx="285752" cy="21431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71670" y="142852"/>
            <a:ext cx="6934200" cy="928694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Фундаментом успешной подготовки и адаптации ребенка к школе являются: 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71670" y="1571612"/>
            <a:ext cx="6934200" cy="3429024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Физическое здоровье ребенка.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Развитый интеллект ребенка.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Умение ребенка общаться со сверстниками и взрослыми.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Выносливость и работоспособность.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Умение ребенка читать и считать.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Аккуратность и дисциплинированность.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Хорошая память и внимание.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Инициативность, воля и способность действовать самостоятельно.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5" descr="J0223740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908" y="4929198"/>
            <a:ext cx="1013583" cy="1193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28604"/>
            <a:ext cx="6934200" cy="64294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цели программы ДОУ: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285860"/>
            <a:ext cx="6934200" cy="3071834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благоприятных условий;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основ базовой культуры личности;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Всестороннее развитие физических и психологических качеств;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Подготовка ребенка к жизни в современном обществе.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J0223740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908" y="4786322"/>
            <a:ext cx="1071538" cy="1262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28604"/>
            <a:ext cx="6934200" cy="64294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именно: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285860"/>
            <a:ext cx="6934200" cy="4143404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Забота о здоровье, эмоциональном благополучии и всестороннем развитии каждого ребенка;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в группах атмосферы гуманного и доброжелательного отношения ко всем воспитанникам;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Максимальное использование разнообразных видов детской деятельности;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Творческая организация процесса воспитания и обучения;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Вариативность использования образовательного материала;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Уважительное отношение к результатам детского творчества;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развития ребенка в процессе обучения и воспитания;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Координация подходов к воспитанию детей в условиях детского сада и семьи;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Соблюдение преемственности в работе детского сада и школы.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272891-e5a0bf12058d809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4744" y="0"/>
            <a:ext cx="742950" cy="108585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1571604" y="357166"/>
          <a:ext cx="6500858" cy="5857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 descr="272891-e5a0bf12058d8099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72066" y="2071678"/>
            <a:ext cx="742950" cy="108585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071538" y="571480"/>
          <a:ext cx="7572428" cy="600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272891-e5a0bf12058d8099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86314" y="3286124"/>
            <a:ext cx="742950" cy="10858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32" y="357166"/>
            <a:ext cx="6934200" cy="64294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Проводятся занятия: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285860"/>
            <a:ext cx="6934200" cy="3071834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речи.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Ознакомление с художественной литературой.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элементарных математических представлений.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Познавательное развитие.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Художественно – эстетическое воспитание.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Игровая деятельность.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Физическая культура.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bu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7422" y="3571876"/>
            <a:ext cx="6357950" cy="1468687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5918" y="1857364"/>
            <a:ext cx="7620000" cy="704850"/>
          </a:xfrm>
        </p:spPr>
        <p:txBody>
          <a:bodyPr/>
          <a:lstStyle/>
          <a:p>
            <a:r>
              <a:rPr lang="ru-RU" sz="7200" b="1" dirty="0" smtClean="0"/>
              <a:t>СПАСИБО!</a:t>
            </a:r>
            <a:endParaRPr lang="ru-RU" sz="7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">
  <a:themeElements>
    <a:clrScheme name="powerpoint-template-24 13">
      <a:dk1>
        <a:srgbClr val="4D4D4D"/>
      </a:dk1>
      <a:lt1>
        <a:srgbClr val="FFFFFF"/>
      </a:lt1>
      <a:dk2>
        <a:srgbClr val="4D4D4D"/>
      </a:dk2>
      <a:lt2>
        <a:srgbClr val="045B4B"/>
      </a:lt2>
      <a:accent1>
        <a:srgbClr val="1C7C70"/>
      </a:accent1>
      <a:accent2>
        <a:srgbClr val="379690"/>
      </a:accent2>
      <a:accent3>
        <a:srgbClr val="FFFFFF"/>
      </a:accent3>
      <a:accent4>
        <a:srgbClr val="404040"/>
      </a:accent4>
      <a:accent5>
        <a:srgbClr val="ABBFBB"/>
      </a:accent5>
      <a:accent6>
        <a:srgbClr val="318782"/>
      </a:accent6>
      <a:hlink>
        <a:srgbClr val="54B2A4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93CB6A"/>
        </a:lt2>
        <a:accent1>
          <a:srgbClr val="71BE5E"/>
        </a:accent1>
        <a:accent2>
          <a:srgbClr val="A0CD6E"/>
        </a:accent2>
        <a:accent3>
          <a:srgbClr val="FFFFFF"/>
        </a:accent3>
        <a:accent4>
          <a:srgbClr val="404040"/>
        </a:accent4>
        <a:accent5>
          <a:srgbClr val="BBDBB6"/>
        </a:accent5>
        <a:accent6>
          <a:srgbClr val="91BA63"/>
        </a:accent6>
        <a:hlink>
          <a:srgbClr val="6BAB4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189C25"/>
        </a:lt2>
        <a:accent1>
          <a:srgbClr val="33B642"/>
        </a:accent1>
        <a:accent2>
          <a:srgbClr val="5ED05F"/>
        </a:accent2>
        <a:accent3>
          <a:srgbClr val="FFFFFF"/>
        </a:accent3>
        <a:accent4>
          <a:srgbClr val="404040"/>
        </a:accent4>
        <a:accent5>
          <a:srgbClr val="ADD7B0"/>
        </a:accent5>
        <a:accent6>
          <a:srgbClr val="54BC55"/>
        </a:accent6>
        <a:hlink>
          <a:srgbClr val="66D1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1E14F"/>
        </a:lt2>
        <a:accent1>
          <a:srgbClr val="33B642"/>
        </a:accent1>
        <a:accent2>
          <a:srgbClr val="5ED05F"/>
        </a:accent2>
        <a:accent3>
          <a:srgbClr val="FFFFFF"/>
        </a:accent3>
        <a:accent4>
          <a:srgbClr val="404040"/>
        </a:accent4>
        <a:accent5>
          <a:srgbClr val="ADD7B0"/>
        </a:accent5>
        <a:accent6>
          <a:srgbClr val="54BC55"/>
        </a:accent6>
        <a:hlink>
          <a:srgbClr val="66D1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4C8E3D"/>
        </a:lt2>
        <a:accent1>
          <a:srgbClr val="66A050"/>
        </a:accent1>
        <a:accent2>
          <a:srgbClr val="6EA552"/>
        </a:accent2>
        <a:accent3>
          <a:srgbClr val="FFFFFF"/>
        </a:accent3>
        <a:accent4>
          <a:srgbClr val="404040"/>
        </a:accent4>
        <a:accent5>
          <a:srgbClr val="B8CDB3"/>
        </a:accent5>
        <a:accent6>
          <a:srgbClr val="639549"/>
        </a:accent6>
        <a:hlink>
          <a:srgbClr val="89B96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4D7C48"/>
        </a:lt2>
        <a:accent1>
          <a:srgbClr val="599148"/>
        </a:accent1>
        <a:accent2>
          <a:srgbClr val="69A253"/>
        </a:accent2>
        <a:accent3>
          <a:srgbClr val="FFFFFF"/>
        </a:accent3>
        <a:accent4>
          <a:srgbClr val="404040"/>
        </a:accent4>
        <a:accent5>
          <a:srgbClr val="B5C7B1"/>
        </a:accent5>
        <a:accent6>
          <a:srgbClr val="5E924A"/>
        </a:accent6>
        <a:hlink>
          <a:srgbClr val="80C15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467F20"/>
        </a:lt2>
        <a:accent1>
          <a:srgbClr val="5CA822"/>
        </a:accent1>
        <a:accent2>
          <a:srgbClr val="66C022"/>
        </a:accent2>
        <a:accent3>
          <a:srgbClr val="FFFFFF"/>
        </a:accent3>
        <a:accent4>
          <a:srgbClr val="404040"/>
        </a:accent4>
        <a:accent5>
          <a:srgbClr val="B5D1AB"/>
        </a:accent5>
        <a:accent6>
          <a:srgbClr val="5CAE1E"/>
        </a:accent6>
        <a:hlink>
          <a:srgbClr val="71CF2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8A9BA5"/>
        </a:lt2>
        <a:accent1>
          <a:srgbClr val="5CA822"/>
        </a:accent1>
        <a:accent2>
          <a:srgbClr val="66C022"/>
        </a:accent2>
        <a:accent3>
          <a:srgbClr val="FFFFFF"/>
        </a:accent3>
        <a:accent4>
          <a:srgbClr val="404040"/>
        </a:accent4>
        <a:accent5>
          <a:srgbClr val="B5D1AB"/>
        </a:accent5>
        <a:accent6>
          <a:srgbClr val="5CAE1E"/>
        </a:accent6>
        <a:hlink>
          <a:srgbClr val="71CF2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51873B"/>
        </a:lt2>
        <a:accent1>
          <a:srgbClr val="669E4B"/>
        </a:accent1>
        <a:accent2>
          <a:srgbClr val="79B25C"/>
        </a:accent2>
        <a:accent3>
          <a:srgbClr val="FFFFFF"/>
        </a:accent3>
        <a:accent4>
          <a:srgbClr val="404040"/>
        </a:accent4>
        <a:accent5>
          <a:srgbClr val="B8CCB1"/>
        </a:accent5>
        <a:accent6>
          <a:srgbClr val="6DA153"/>
        </a:accent6>
        <a:hlink>
          <a:srgbClr val="92CB6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0E7E24"/>
        </a:lt2>
        <a:accent1>
          <a:srgbClr val="369026"/>
        </a:accent1>
        <a:accent2>
          <a:srgbClr val="57A025"/>
        </a:accent2>
        <a:accent3>
          <a:srgbClr val="FFFFFF"/>
        </a:accent3>
        <a:accent4>
          <a:srgbClr val="404040"/>
        </a:accent4>
        <a:accent5>
          <a:srgbClr val="AEC6AC"/>
        </a:accent5>
        <a:accent6>
          <a:srgbClr val="4E9120"/>
        </a:accent6>
        <a:hlink>
          <a:srgbClr val="73B02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015802"/>
        </a:lt2>
        <a:accent1>
          <a:srgbClr val="016E01"/>
        </a:accent1>
        <a:accent2>
          <a:srgbClr val="019003"/>
        </a:accent2>
        <a:accent3>
          <a:srgbClr val="FFFFFF"/>
        </a:accent3>
        <a:accent4>
          <a:srgbClr val="404040"/>
        </a:accent4>
        <a:accent5>
          <a:srgbClr val="AABAAA"/>
        </a:accent5>
        <a:accent6>
          <a:srgbClr val="018202"/>
        </a:accent6>
        <a:hlink>
          <a:srgbClr val="01A60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045B4B"/>
        </a:lt2>
        <a:accent1>
          <a:srgbClr val="1C7C70"/>
        </a:accent1>
        <a:accent2>
          <a:srgbClr val="379690"/>
        </a:accent2>
        <a:accent3>
          <a:srgbClr val="FFFFFF"/>
        </a:accent3>
        <a:accent4>
          <a:srgbClr val="404040"/>
        </a:accent4>
        <a:accent5>
          <a:srgbClr val="ABBFBB"/>
        </a:accent5>
        <a:accent6>
          <a:srgbClr val="318782"/>
        </a:accent6>
        <a:hlink>
          <a:srgbClr val="54B2A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1294</TotalTime>
  <Words>312</Words>
  <Application>Microsoft Office PowerPoint</Application>
  <PresentationFormat>Экран (4:3)</PresentationFormat>
  <Paragraphs>78</Paragraphs>
  <Slides>9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Microsoft Sans Serif</vt:lpstr>
      <vt:lpstr>Times New Roman</vt:lpstr>
      <vt:lpstr>Wingdings</vt:lpstr>
      <vt:lpstr>powerpoint-template</vt:lpstr>
      <vt:lpstr>   </vt:lpstr>
      <vt:lpstr>ПРЕЕМСТВЕННОСТЬ</vt:lpstr>
      <vt:lpstr> Фундаментом успешной подготовки и адаптации ребенка к школе являются: </vt:lpstr>
      <vt:lpstr>Основные цели программы ДОУ:</vt:lpstr>
      <vt:lpstr>А именно:</vt:lpstr>
      <vt:lpstr>Презентация PowerPoint</vt:lpstr>
      <vt:lpstr>Презентация PowerPoint</vt:lpstr>
      <vt:lpstr>Проводятся занятия:</vt:lpstr>
      <vt:lpstr>СПАСИБО!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Elena Gasan</cp:lastModifiedBy>
  <cp:revision>71</cp:revision>
  <dcterms:created xsi:type="dcterms:W3CDTF">2016-03-15T10:10:01Z</dcterms:created>
  <dcterms:modified xsi:type="dcterms:W3CDTF">2017-02-07T08:44:11Z</dcterms:modified>
</cp:coreProperties>
</file>