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86" r:id="rId19"/>
    <p:sldId id="277" r:id="rId20"/>
    <p:sldId id="278" r:id="rId21"/>
    <p:sldId id="284" r:id="rId22"/>
    <p:sldId id="279" r:id="rId23"/>
    <p:sldId id="280" r:id="rId24"/>
    <p:sldId id="281" r:id="rId25"/>
    <p:sldId id="28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2572-528B-406B-9A5A-22B97A16B041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5A7B-E4AC-4AD0-9773-12F5AD5B3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88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2572-528B-406B-9A5A-22B97A16B041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5A7B-E4AC-4AD0-9773-12F5AD5B3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2572-528B-406B-9A5A-22B97A16B041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5A7B-E4AC-4AD0-9773-12F5AD5B3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5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2572-528B-406B-9A5A-22B97A16B041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5A7B-E4AC-4AD0-9773-12F5AD5B3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5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2572-528B-406B-9A5A-22B97A16B041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5A7B-E4AC-4AD0-9773-12F5AD5B3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0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2572-528B-406B-9A5A-22B97A16B041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5A7B-E4AC-4AD0-9773-12F5AD5B3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81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2572-528B-406B-9A5A-22B97A16B041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5A7B-E4AC-4AD0-9773-12F5AD5B3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0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2572-528B-406B-9A5A-22B97A16B041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5A7B-E4AC-4AD0-9773-12F5AD5B3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3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2572-528B-406B-9A5A-22B97A16B041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5A7B-E4AC-4AD0-9773-12F5AD5B3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3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2572-528B-406B-9A5A-22B97A16B041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5A7B-E4AC-4AD0-9773-12F5AD5B3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05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2572-528B-406B-9A5A-22B97A16B041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5A7B-E4AC-4AD0-9773-12F5AD5B3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5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72572-528B-406B-9A5A-22B97A16B041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95A7B-E4AC-4AD0-9773-12F5AD5B3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10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321" y="0"/>
            <a:ext cx="12683321" cy="7130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6053" y="702183"/>
            <a:ext cx="9389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детской музыкальной деятельности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491" y="2393040"/>
            <a:ext cx="10085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Слушание – восприятие музыки</a:t>
            </a:r>
            <a:endParaRPr lang="ru-RU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417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7664" y="2169994"/>
            <a:ext cx="6799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слушания музыки: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06" y="1476541"/>
            <a:ext cx="10836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слушание музыки в процессе всех видов музыкальной работы на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занятиях;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206" y="2554714"/>
            <a:ext cx="11068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слушание фрагментов или небольших музыкальных произведений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 их дальнейшим обсуждением;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205" y="3628183"/>
            <a:ext cx="11382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небольшой концерт – слушание нескольких музыкальных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произведений с их дальнейшим обсуждением;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205" y="4701652"/>
            <a:ext cx="11382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собственно концерт – слушание нескольких музыкальных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произведений без последующего обсуждения, но с предварительным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вступительным словом ведущего.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818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4979" cy="6856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34671" y="1473959"/>
            <a:ext cx="8925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характеристика приемов воспитательной работы </a:t>
            </a:r>
            <a:b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слушанию музыки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84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67183" y="300251"/>
            <a:ext cx="7260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Н.А. Римский-Корсаков «Песня и пляска птиц»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оперы «Снегурочка»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6" y="1429827"/>
            <a:ext cx="3273667" cy="4509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54" y="1131248"/>
            <a:ext cx="4706681" cy="31237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308" y="3201525"/>
            <a:ext cx="4579919" cy="327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76" y="583546"/>
            <a:ext cx="4919512" cy="5692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8030" y="1119116"/>
            <a:ext cx="3616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П.И. Чайковский «Детский альбом»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5546" y="2579427"/>
            <a:ext cx="4121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«Болезнь куклы»</a:t>
            </a:r>
            <a:endParaRPr lang="ru-RU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59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20" y="498978"/>
            <a:ext cx="3772389" cy="58617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38030" y="1119116"/>
            <a:ext cx="3616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П.И. Чайковский «Детский альбом»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5546" y="2579427"/>
            <a:ext cx="4121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«Новая </a:t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кукла»</a:t>
            </a:r>
            <a:endParaRPr lang="ru-RU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50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4979" cy="68563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42" y="1487055"/>
            <a:ext cx="5180746" cy="3885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9164" y="1828249"/>
            <a:ext cx="5695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Толстой.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«Детство Никиты».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Желтухин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9164" y="3480029"/>
            <a:ext cx="4954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Э. Григ.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«Лирические пьесы». «Птичка»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6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5177" y="1774209"/>
            <a:ext cx="75646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и приемы работы по слушанию музыки в разных возрастных группах дошкольной организации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4979" cy="6856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973" y="829156"/>
            <a:ext cx="853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слушания музыки в младших группах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2448" y="2033516"/>
            <a:ext cx="832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накапливать у детей музыкальные впечатления;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2448" y="2694520"/>
            <a:ext cx="8325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развивать умение различать звуки по высоте, динамике, тембру;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2448" y="3545076"/>
            <a:ext cx="832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учиться дослушивать произведение до конца;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2448" y="4265746"/>
            <a:ext cx="8325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развивать умение чувствовать характер музыки, различать простейшие формы, рассказывать, о чем поется в песне;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2448" y="5355748"/>
            <a:ext cx="7833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узнавать знакомые музыкальные произведения.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83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4979" cy="6856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973" y="829156"/>
            <a:ext cx="853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слушания музыки в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средней группе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2448" y="2033516"/>
            <a:ext cx="832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ормировать умение слушать музыку;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2448" y="2694520"/>
            <a:ext cx="900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развивать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 путем узнавания ранее звучавшей музыки;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2448" y="3360271"/>
            <a:ext cx="8325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интерес и любовь к музыке, накапливать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музыкальные впечатления;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2448" y="4265746"/>
            <a:ext cx="8325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Средствами музыки содействовать возникновению чувства любви к окружающему миру.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997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1900" y="777923"/>
            <a:ext cx="6851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слушания музыки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6914" y="1917767"/>
            <a:ext cx="9184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первоначальное знакомство детей с музыкальным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произведением;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6914" y="3037561"/>
            <a:ext cx="91849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повторное слушание, разбор произведения,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привлечение внимание детей к основным средствам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музыкальной выразительности;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6914" y="4588243"/>
            <a:ext cx="9184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первоначальное знакомство детей с музыкальным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произведением.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79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34317" y="1922210"/>
            <a:ext cx="4326341" cy="16095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877668" y="2249381"/>
            <a:ext cx="2442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Музыкальное воспитание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23029" y="792432"/>
            <a:ext cx="2442949" cy="11600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89813" y="2743252"/>
            <a:ext cx="2442949" cy="11600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104865" y="4274836"/>
            <a:ext cx="2442949" cy="11600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000575" y="2743252"/>
            <a:ext cx="2442949" cy="11600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260658" y="762150"/>
            <a:ext cx="2442949" cy="11600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02808" y="4274836"/>
            <a:ext cx="2442949" cy="11600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917157" y="910797"/>
            <a:ext cx="2054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Приобщение к культурной жизни общества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6169" y="2861617"/>
            <a:ext cx="2054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познавательного интереса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8993" y="4393201"/>
            <a:ext cx="2054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эстетического вкуса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6936" y="4531700"/>
            <a:ext cx="20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Расширение кругозора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00472" y="2861617"/>
            <a:ext cx="2054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эмоциональной сферы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57721" y="1019014"/>
            <a:ext cx="224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мышления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Прямая со стрелкой 21"/>
          <p:cNvCxnSpPr>
            <a:stCxn id="2" idx="1"/>
          </p:cNvCxnSpPr>
          <p:nvPr/>
        </p:nvCxnSpPr>
        <p:spPr>
          <a:xfrm flipH="1" flipV="1">
            <a:off x="3753134" y="1834127"/>
            <a:ext cx="814761" cy="323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332762" y="3076466"/>
            <a:ext cx="758075" cy="2468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4567896" y="3427535"/>
            <a:ext cx="255190" cy="8473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267080" y="3460352"/>
            <a:ext cx="319016" cy="7829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7629099" y="1834127"/>
            <a:ext cx="992076" cy="2954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8066528" y="3151373"/>
            <a:ext cx="934047" cy="2761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7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4979" cy="68563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3" y="528534"/>
            <a:ext cx="4214965" cy="5802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0" y="238630"/>
            <a:ext cx="4872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П.И. Чайковский. «Детский альбом». «Игра в лошадки»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18683"/>
            <a:ext cx="4733583" cy="431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9" y="0"/>
            <a:ext cx="12194979" cy="6856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1447" y="612526"/>
            <a:ext cx="853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слушания музыки в старших группах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3264" y="1394328"/>
            <a:ext cx="9157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приучать детей с вниманием слушать музыку, эмоции выражать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после слушания;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3265" y="2305029"/>
            <a:ext cx="906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воспитывать интерес к вокальной и инструментальной музыке;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3266" y="2875121"/>
            <a:ext cx="832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приучать запоминать произведения по его составляющим;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3266" y="3425318"/>
            <a:ext cx="9157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развивать умение различать характер музыки, средства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музыкальной выразительности, высказывать суждения о них;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264" y="4329906"/>
            <a:ext cx="9335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различать двух- и трехчастную формы, песенный, танцевальный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маршевый жанры;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733264" y="5249435"/>
            <a:ext cx="832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развивать умение сравнивать произведения;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3263" y="5770111"/>
            <a:ext cx="974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вызывать желание неоднократно слушать любимые произведения.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90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8" y="258170"/>
            <a:ext cx="5601159" cy="40935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512" y="2304923"/>
            <a:ext cx="5630509" cy="3740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6710" y="982639"/>
            <a:ext cx="4490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Кабалевский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2764" y="4858928"/>
            <a:ext cx="3807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«Клоуны»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61" y="381835"/>
            <a:ext cx="4457700" cy="609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63" y="381835"/>
            <a:ext cx="4499712" cy="45177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04304" y="5104263"/>
            <a:ext cx="3780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М.И. Глинка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«Полька»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8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3" y="398529"/>
            <a:ext cx="4251813" cy="60626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89" y="398529"/>
            <a:ext cx="6039903" cy="40312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7528" y="4776716"/>
            <a:ext cx="3466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П.И. Чайковский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«Детский альбом».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«Камаринская»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21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9" y="0"/>
            <a:ext cx="12194979" cy="6856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56026" y="1787856"/>
            <a:ext cx="5076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</a:t>
            </a:r>
            <a:b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4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2" y="395234"/>
            <a:ext cx="4695565" cy="3521674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11" y="3321043"/>
            <a:ext cx="4342903" cy="32571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2" y="3481387"/>
            <a:ext cx="4126910" cy="30968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11" y="2586159"/>
            <a:ext cx="3048000" cy="2033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61" y="61537"/>
            <a:ext cx="3904382" cy="29787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15" y="4368451"/>
            <a:ext cx="3115646" cy="24416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05" y="140322"/>
            <a:ext cx="3535069" cy="235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4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0019" y="2381349"/>
            <a:ext cx="11354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музыкального воспитания: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0436" y="1688852"/>
            <a:ext cx="9376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развить музыкальные и творческие способности с 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помощью различных видов музыкальной деятельности, 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учитывая возможности каждого ребенка;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0435" y="3765586"/>
            <a:ext cx="10044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сформировать основы музыкальной культуры, способствовать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формированию общей культуры.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359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4367284" y="1460310"/>
            <a:ext cx="3794077" cy="170597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380931" y="1990129"/>
            <a:ext cx="378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Музыкальность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57101" y="3166281"/>
            <a:ext cx="2442949" cy="11600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064172" y="3060185"/>
            <a:ext cx="2442949" cy="11600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49671" y="4432110"/>
            <a:ext cx="2442949" cy="11600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41094" y="3429835"/>
            <a:ext cx="267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Ладовое чувство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3664" y="4504308"/>
            <a:ext cx="2674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Музыкально-смысловые представления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8165" y="3343484"/>
            <a:ext cx="267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Чувство ритма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3151807" y="2743200"/>
            <a:ext cx="1351954" cy="6002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8119063" y="2743200"/>
            <a:ext cx="1288008" cy="42307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261615" y="3219652"/>
            <a:ext cx="0" cy="11066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4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478" y="491319"/>
            <a:ext cx="12055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 музыкально-эстетического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сознания ребенка: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166" y="2181295"/>
            <a:ext cx="1046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эстетическая установка, интерес к музыке;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4167" y="2881702"/>
            <a:ext cx="1046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эстетические эмоции, переживания;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4164" y="3591807"/>
            <a:ext cx="1046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эстетическая оценка, музыкальный вкус;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4163" y="4325438"/>
            <a:ext cx="1046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музыкальное мышление;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4167" y="5012018"/>
            <a:ext cx="1046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воображение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78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478" y="491319"/>
            <a:ext cx="1205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детской музыкальной деятельности: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4166" y="2181295"/>
            <a:ext cx="1046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слушание;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4167" y="2988787"/>
            <a:ext cx="1046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исполнительство;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4165" y="3796279"/>
            <a:ext cx="1046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творчество;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4164" y="4603771"/>
            <a:ext cx="1046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музыкально-образовательная деятельность.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9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33517" y="1801504"/>
            <a:ext cx="7820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и задачи слушания-восприятия музыки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264" y="1693782"/>
            <a:ext cx="10945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цель – приобщить детей к музыке, воспитывать устойчивый интерес и любовь к ней.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263" y="2632823"/>
            <a:ext cx="10945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воспитательная задача – формирование основ музыкальной культуры: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8484" y="3324927"/>
            <a:ext cx="9826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знакомство с музыкальными произведениями;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8484" y="3792460"/>
            <a:ext cx="9826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формирование музыкальной восприимчивости;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8484" y="4254125"/>
            <a:ext cx="9826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формирование представлений о музыке;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8484" y="4715790"/>
            <a:ext cx="9826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воспитание музыкального вкуса;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8484" y="5201827"/>
            <a:ext cx="9826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формирование навыка слушания музыки;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8484" y="5663492"/>
            <a:ext cx="9826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создание фонда любимых произведений.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231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5.55112E-17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7154" y="764274"/>
            <a:ext cx="842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слушания как вида деятельности: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5970" y="1992573"/>
            <a:ext cx="9444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ознакомление с музыкальными произведениями, их запоминание,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накопление музыкальных впечатлений;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5969" y="2924451"/>
            <a:ext cx="9444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развитие музыкальных способностей и навыков культурного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слушания музыки;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5968" y="3856329"/>
            <a:ext cx="9444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развитие способности различать характер музыкальных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произведений;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5968" y="4788207"/>
            <a:ext cx="9444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формирование музыкального вкуса.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9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500</Words>
  <Application>Microsoft Office PowerPoint</Application>
  <PresentationFormat>Широкоэкранный</PresentationFormat>
  <Paragraphs>84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33</cp:revision>
  <dcterms:created xsi:type="dcterms:W3CDTF">2014-09-21T03:55:00Z</dcterms:created>
  <dcterms:modified xsi:type="dcterms:W3CDTF">2014-09-21T12:57:59Z</dcterms:modified>
</cp:coreProperties>
</file>