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7" r:id="rId4"/>
    <p:sldId id="278" r:id="rId5"/>
    <p:sldId id="279" r:id="rId6"/>
    <p:sldId id="280" r:id="rId7"/>
    <p:sldId id="268" r:id="rId8"/>
    <p:sldId id="281" r:id="rId9"/>
    <p:sldId id="282" r:id="rId10"/>
    <p:sldId id="283" r:id="rId11"/>
    <p:sldId id="284" r:id="rId12"/>
    <p:sldId id="285" r:id="rId13"/>
    <p:sldId id="269" r:id="rId14"/>
    <p:sldId id="286" r:id="rId15"/>
    <p:sldId id="287" r:id="rId16"/>
    <p:sldId id="288" r:id="rId17"/>
    <p:sldId id="289" r:id="rId18"/>
    <p:sldId id="290" r:id="rId19"/>
    <p:sldId id="270" r:id="rId20"/>
    <p:sldId id="291" r:id="rId21"/>
    <p:sldId id="292" r:id="rId22"/>
    <p:sldId id="293" r:id="rId23"/>
    <p:sldId id="294" r:id="rId24"/>
    <p:sldId id="271" r:id="rId25"/>
    <p:sldId id="295" r:id="rId26"/>
    <p:sldId id="296" r:id="rId27"/>
    <p:sldId id="297" r:id="rId28"/>
    <p:sldId id="298" r:id="rId29"/>
    <p:sldId id="299" r:id="rId30"/>
  </p:sldIdLst>
  <p:sldSz cx="9144000" cy="6858000" type="screen4x3"/>
  <p:notesSz cx="6858000" cy="9144000"/>
  <p:custDataLst>
    <p:tags r:id="rId3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21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AC97-E45A-4E23-B2AB-23C28F16CBF7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428F5-4E5A-4D99-9B84-6112FEE83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13.wdp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microsoft.com/office/2007/relationships/hdphoto" Target="../media/hdphoto16.wdp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406738"/>
            <a:ext cx="7772400" cy="1470025"/>
          </a:xfrm>
        </p:spPr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Тиждень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початкових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клас</a:t>
            </a:r>
            <a:r>
              <a:rPr lang="uk-UA" b="1" dirty="0" err="1" smtClean="0">
                <a:solidFill>
                  <a:srgbClr val="C00000"/>
                </a:solidFill>
              </a:rPr>
              <a:t>ів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2852746" cy="342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21990"/>
            <a:ext cx="3121149" cy="30495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Вікторина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«Мовні  </a:t>
            </a:r>
            <a:r>
              <a:rPr lang="uk-UA" sz="5400" b="1" u="sng" dirty="0" err="1" smtClean="0">
                <a:solidFill>
                  <a:srgbClr val="C00000"/>
                </a:solidFill>
                <a:latin typeface="Gabriola" pitchFamily="82" charset="0"/>
              </a:rPr>
              <a:t>заморочки</a:t>
            </a: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9" y="1256566"/>
            <a:ext cx="4122746" cy="2748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6" y="2636912"/>
            <a:ext cx="4572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Бібліотечний урок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«Ми книгу любимо завжди»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067944" cy="2711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01" y="2822130"/>
            <a:ext cx="4535995" cy="3023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Вікторина 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«Казковий   дивосвіт»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1556792"/>
            <a:ext cx="4428492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4499992" cy="2999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91680" y="357562"/>
            <a:ext cx="6000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Середа</a:t>
            </a:r>
            <a:endParaRPr lang="ru-RU" sz="66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55817" y="1844824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День  моєї  країни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38362"/>
            <a:ext cx="2908144" cy="29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8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Конкурс  кращого читача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47913"/>
            <a:ext cx="6732240" cy="4488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Виставка малюнків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«Веселкова   Україна»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72" y="2719596"/>
            <a:ext cx="4320480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42276"/>
            <a:ext cx="4431960" cy="2954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357820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Проект 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«Вулицями  мого  міста»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2540097" cy="3386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00" y="597808"/>
            <a:ext cx="3325376" cy="2494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88" y="3140968"/>
            <a:ext cx="3541400" cy="2656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Ф</a:t>
            </a:r>
            <a:r>
              <a:rPr lang="uk-UA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лешмоб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«Свято   вишиванки»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82" y="2756709"/>
            <a:ext cx="4535996" cy="3023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6566"/>
            <a:ext cx="4572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Конкурс  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«Золоте перо»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203848" y="1222267"/>
            <a:ext cx="583264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uk-UA" sz="2400" b="1" u="sng" dirty="0" smtClean="0">
                <a:solidFill>
                  <a:srgbClr val="C00000"/>
                </a:solidFill>
                <a:latin typeface="Gabriola" pitchFamily="82" charset="0"/>
              </a:rPr>
              <a:t>Написання твору-есе «За що я люблю Україну»</a:t>
            </a:r>
            <a:endParaRPr lang="ru-RU" sz="2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16" y="1803628"/>
            <a:ext cx="6156176" cy="4104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91680" y="357562"/>
            <a:ext cx="6000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Четвер</a:t>
            </a:r>
            <a:endParaRPr lang="ru-RU" sz="66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55817" y="1844824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День   милування   природою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38362"/>
            <a:ext cx="2908144" cy="29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6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91680" y="357562"/>
            <a:ext cx="6000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Понеділок</a:t>
            </a:r>
            <a:endParaRPr lang="ru-RU" sz="66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55817" y="3257600"/>
            <a:ext cx="8472518" cy="3600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i="1" dirty="0" smtClean="0">
                <a:solidFill>
                  <a:srgbClr val="C00000"/>
                </a:solidFill>
                <a:latin typeface="Gabriola" pitchFamily="82" charset="0"/>
              </a:rPr>
              <a:t>Відкриття тижня початкової школи.</a:t>
            </a:r>
          </a:p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День дружби і спілкування</a:t>
            </a:r>
            <a:endParaRPr lang="uk-UA" sz="5400" b="1" u="sng" dirty="0" smtClean="0">
              <a:solidFill>
                <a:srgbClr val="C00000"/>
              </a:solidFill>
              <a:latin typeface="Gabriola" pitchFamily="82" charset="0"/>
            </a:endParaRPr>
          </a:p>
          <a:p>
            <a:pPr algn="ctr">
              <a:buNone/>
            </a:pPr>
            <a:endParaRPr lang="uk-UA" sz="5400" b="1" u="sng" dirty="0">
              <a:solidFill>
                <a:srgbClr val="C00000"/>
              </a:solidFill>
              <a:latin typeface="Gabriola" pitchFamily="82" charset="0"/>
            </a:endParaRPr>
          </a:p>
          <a:p>
            <a:pPr algn="ctr">
              <a:buNone/>
            </a:pP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93127"/>
            <a:ext cx="2168008" cy="21915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Виставка композицій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«Рослини милують – рослини дивують»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67" y="2852936"/>
            <a:ext cx="4031940" cy="2687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6" y="1256928"/>
            <a:ext cx="4788024" cy="3192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Виставка робіт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«Чудеса  природи  і  людських  рук»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9" r="39493"/>
          <a:stretch/>
        </p:blipFill>
        <p:spPr>
          <a:xfrm>
            <a:off x="323528" y="912628"/>
            <a:ext cx="2020529" cy="3336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10444" r="37580" b="8266"/>
          <a:stretch/>
        </p:blipFill>
        <p:spPr>
          <a:xfrm>
            <a:off x="2498108" y="1484784"/>
            <a:ext cx="2143738" cy="3334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8" r="8178"/>
          <a:stretch/>
        </p:blipFill>
        <p:spPr>
          <a:xfrm>
            <a:off x="4860032" y="2276872"/>
            <a:ext cx="4159046" cy="3480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Виставка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«Щедрі  дарунки  осені»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14363" r="29033"/>
          <a:stretch/>
        </p:blipFill>
        <p:spPr>
          <a:xfrm>
            <a:off x="6156176" y="870974"/>
            <a:ext cx="2493353" cy="306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2620"/>
            <a:ext cx="4099214" cy="2732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3707904" cy="2471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Ярмарок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«Золотий   колос»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0" y="1340570"/>
            <a:ext cx="4932040" cy="3288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42" y="2720300"/>
            <a:ext cx="4449838" cy="2966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91680" y="357562"/>
            <a:ext cx="6000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П’ятниця</a:t>
            </a:r>
            <a:endParaRPr lang="ru-RU" sz="66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55817" y="1844824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День  спорту  та   здоров’я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38362"/>
            <a:ext cx="2908144" cy="29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99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Активна рухова діяльність 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«Кличе  в  коло  гра  весела 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84784"/>
            <a:ext cx="6156684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107504" y="5589240"/>
            <a:ext cx="8928992" cy="111441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</a:t>
            </a:r>
            <a:r>
              <a:rPr lang="uk-UA" sz="5400" b="1" u="sng" dirty="0" err="1" smtClean="0">
                <a:solidFill>
                  <a:srgbClr val="C00000"/>
                </a:solidFill>
                <a:latin typeface="Gabriola" pitchFamily="82" charset="0"/>
              </a:rPr>
              <a:t>Фізхвилинки</a:t>
            </a: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  з елементами українського танцю»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7667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Активна рухова діяльність 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4218"/>
            <a:ext cx="6228184" cy="4152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Спортивні змагання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«Козацькі   забави»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80" y="1256566"/>
            <a:ext cx="6804248" cy="4536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Рухові перерви 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«Українські    народні   ігри»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79"/>
          <a:stretch/>
        </p:blipFill>
        <p:spPr>
          <a:xfrm>
            <a:off x="468052" y="1988840"/>
            <a:ext cx="8424428" cy="2674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19672" y="1628800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Дякуємо за увагу !!!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 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38362"/>
            <a:ext cx="2908144" cy="29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25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5856" y="54868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Лінійка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«Україна – єдина  родина»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00" y="1412776"/>
            <a:ext cx="4752528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0" y="2636912"/>
            <a:ext cx="4139952" cy="2759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8363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Конкурс малюнків на асфальті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«Моя  мирна  Батьківщина»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5" t="22541" r="18548" b="3911"/>
          <a:stretch/>
        </p:blipFill>
        <p:spPr>
          <a:xfrm>
            <a:off x="467544" y="1484784"/>
            <a:ext cx="3091959" cy="25965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000" y="1256566"/>
            <a:ext cx="3593480" cy="23956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04" y="3140968"/>
            <a:ext cx="3845000" cy="25633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5790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548680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Створення класної колективної роботи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«Ми - українці»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6" y="1556792"/>
            <a:ext cx="5184576" cy="3888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66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Акція доброти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«Дарую  добре  слово  друзям»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419872" cy="2564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0" y="1256566"/>
            <a:ext cx="3131840" cy="2348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996952"/>
            <a:ext cx="3611893" cy="27089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4422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91680" y="357562"/>
            <a:ext cx="6000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Вівторок</a:t>
            </a:r>
            <a:endParaRPr lang="ru-RU" sz="66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55817" y="1844824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День ерудитів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38362"/>
            <a:ext cx="2908144" cy="29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87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Виставка енциклопедій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«Я  пізнаю  світ»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2780928"/>
            <a:ext cx="4355976" cy="2903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8" y="1328936"/>
            <a:ext cx="4355976" cy="2903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13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sadora Cyr " pitchFamily="2" charset="0"/>
              </a:rPr>
              <a:t>Виставка збірок казок</a:t>
            </a:r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sadora Cyr " pitchFamily="2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43753" y="5589240"/>
            <a:ext cx="8472518" cy="1114419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sz="5400" b="1" u="sng" dirty="0" smtClean="0">
                <a:solidFill>
                  <a:srgbClr val="C00000"/>
                </a:solidFill>
                <a:latin typeface="Gabriola" pitchFamily="82" charset="0"/>
              </a:rPr>
              <a:t>«Хто багато читає, той багато знає»</a:t>
            </a:r>
            <a:endParaRPr lang="ru-RU" sz="54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1285624"/>
            <a:ext cx="6516216" cy="4344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267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7.0&quot;&gt;&lt;object type=&quot;1&quot; unique_id=&quot;10001&quot;&gt;&lt;/object&gt;&lt;/database&gt;"/>
  <p:tag name="MMPROD_NEXTUNIQUEID" val="10010"/>
</p:tagLst>
</file>

<file path=ppt/theme/theme1.xml><?xml version="1.0" encoding="utf-8"?>
<a:theme xmlns:a="http://schemas.openxmlformats.org/drawingml/2006/main" name="4-2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4-25</Template>
  <TotalTime>198</TotalTime>
  <Words>200</Words>
  <Application>Microsoft Office PowerPoint</Application>
  <PresentationFormat>Экран (4:3)</PresentationFormat>
  <Paragraphs>57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4-25</vt:lpstr>
      <vt:lpstr>Тиждень початкових класів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Самооценка подростка</dc:title>
  <dc:creator>Первый</dc:creator>
  <dc:description>http://aida.ucoz.ru</dc:description>
  <cp:lastModifiedBy>34s</cp:lastModifiedBy>
  <cp:revision>66</cp:revision>
  <dcterms:created xsi:type="dcterms:W3CDTF">2011-10-16T03:41:10Z</dcterms:created>
  <dcterms:modified xsi:type="dcterms:W3CDTF">2016-11-13T17:48:57Z</dcterms:modified>
</cp:coreProperties>
</file>