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7" r:id="rId4"/>
    <p:sldId id="258" r:id="rId5"/>
    <p:sldId id="261" r:id="rId6"/>
    <p:sldId id="262" r:id="rId7"/>
    <p:sldId id="259" r:id="rId8"/>
    <p:sldId id="260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9;&#1072;&#1084;&#1099;&#1081;%20&#1083;&#1091;&#1095;&#1096;&#1080;&#1081;%20&#1075;&#1086;&#1083;%20&#1074;%20&#1080;&#1089;&#1090;&#1086;&#1088;&#1080;&#1080;%20&#1092;&#1091;&#1090;&#1073;&#1086;&#1083;&#1072;%20!!%20&#1056;&#1054;&#1041;&#1045;&#1056;&#1058;&#1054;%20&#1050;&#1040;&#1056;&#1051;&#1054;&#1057;!%20(1)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706b39df386fb1c870f3c4f087e2f7d2&amp;n=33&amp;h=215&amp;w=3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357166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00"/>
                </a:solidFill>
              </a:rPr>
              <a:t>Футбол .Вратарь</a:t>
            </a:r>
            <a:endParaRPr lang="ru-RU" sz="5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амый лучший гол в истории футбола !! РОБЕРТО КАРЛОС!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8568952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ortify.org.ua/images/sections/5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ld.belwesti.ru/files/2013/yunye_futboly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ravdaurfo.ru/sites/default/files/40ch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92971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umber11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19" y="490300"/>
            <a:ext cx="8245761" cy="56533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tdata.ru/u4/photo5A51/20750260555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597666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ytimg.com/vi/vMHtp47jgWg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05870" cy="6304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ia-med.ru/mia-med/images/images/291020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277225" cy="503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rgbClr val="0070C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</TotalTime>
  <Words>3</Words>
  <Application>Microsoft Office PowerPoint</Application>
  <PresentationFormat>Экран (4:3)</PresentationFormat>
  <Paragraphs>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6</cp:revision>
  <dcterms:created xsi:type="dcterms:W3CDTF">2016-11-10T02:09:26Z</dcterms:created>
  <dcterms:modified xsi:type="dcterms:W3CDTF">2016-11-10T03:17:48Z</dcterms:modified>
</cp:coreProperties>
</file>