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14"/>
  </p:notesMasterIdLst>
  <p:sldIdLst>
    <p:sldId id="256" r:id="rId2"/>
    <p:sldId id="299" r:id="rId3"/>
    <p:sldId id="267" r:id="rId4"/>
    <p:sldId id="285" r:id="rId5"/>
    <p:sldId id="286" r:id="rId6"/>
    <p:sldId id="294" r:id="rId7"/>
    <p:sldId id="296" r:id="rId8"/>
    <p:sldId id="295" r:id="rId9"/>
    <p:sldId id="278" r:id="rId10"/>
    <p:sldId id="292" r:id="rId11"/>
    <p:sldId id="293" r:id="rId12"/>
    <p:sldId id="27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85125" autoAdjust="0"/>
  </p:normalViewPr>
  <p:slideViewPr>
    <p:cSldViewPr>
      <p:cViewPr varScale="1">
        <p:scale>
          <a:sx n="69" d="100"/>
          <a:sy n="69" d="100"/>
        </p:scale>
        <p:origin x="-68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ADD56-3699-4DC4-A597-8F84A9CE8DA4}" type="datetimeFigureOut">
              <a:rPr lang="ru-RU" smtClean="0"/>
              <a:pPr/>
              <a:t>01.11.2016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3D148-D1DB-40AA-B452-0CA70DA127F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3052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3D148-D1DB-40AA-B452-0CA70DA127F3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46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3D148-D1DB-40AA-B452-0CA70DA127F3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5D8B0-09A5-4448-ADD3-163188E706BD}" type="datetimeFigureOut">
              <a:rPr lang="ru-RU" smtClean="0"/>
              <a:pPr/>
              <a:t>01.11.2016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5A17-56D2-448F-BD64-722E75A6E8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5D8B0-09A5-4448-ADD3-163188E706BD}" type="datetimeFigureOut">
              <a:rPr lang="ru-RU" smtClean="0"/>
              <a:pPr/>
              <a:t>01.11.2016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5A17-56D2-448F-BD64-722E75A6E8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5D8B0-09A5-4448-ADD3-163188E706BD}" type="datetimeFigureOut">
              <a:rPr lang="ru-RU" smtClean="0"/>
              <a:pPr/>
              <a:t>01.11.2016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5A17-56D2-448F-BD64-722E75A6E8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5D8B0-09A5-4448-ADD3-163188E706BD}" type="datetimeFigureOut">
              <a:rPr lang="ru-RU" smtClean="0"/>
              <a:pPr/>
              <a:t>01.11.2016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5A17-56D2-448F-BD64-722E75A6E8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5D8B0-09A5-4448-ADD3-163188E706BD}" type="datetimeFigureOut">
              <a:rPr lang="ru-RU" smtClean="0"/>
              <a:pPr/>
              <a:t>01.11.2016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5A17-56D2-448F-BD64-722E75A6E8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5D8B0-09A5-4448-ADD3-163188E706BD}" type="datetimeFigureOut">
              <a:rPr lang="ru-RU" smtClean="0"/>
              <a:pPr/>
              <a:t>01.11.2016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5A17-56D2-448F-BD64-722E75A6E8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5D8B0-09A5-4448-ADD3-163188E706BD}" type="datetimeFigureOut">
              <a:rPr lang="ru-RU" smtClean="0"/>
              <a:pPr/>
              <a:t>01.11.2016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5A17-56D2-448F-BD64-722E75A6E8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5D8B0-09A5-4448-ADD3-163188E706BD}" type="datetimeFigureOut">
              <a:rPr lang="ru-RU" smtClean="0"/>
              <a:pPr/>
              <a:t>01.11.2016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5A17-56D2-448F-BD64-722E75A6E8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5D8B0-09A5-4448-ADD3-163188E706BD}" type="datetimeFigureOut">
              <a:rPr lang="ru-RU" smtClean="0"/>
              <a:pPr/>
              <a:t>01.11.2016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5A17-56D2-448F-BD64-722E75A6E8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5D8B0-09A5-4448-ADD3-163188E706BD}" type="datetimeFigureOut">
              <a:rPr lang="ru-RU" smtClean="0"/>
              <a:pPr/>
              <a:t>01.11.2016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5A17-56D2-448F-BD64-722E75A6E80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5D8B0-09A5-4448-ADD3-163188E706BD}" type="datetimeFigureOut">
              <a:rPr lang="ru-RU" smtClean="0"/>
              <a:pPr/>
              <a:t>01.11.2016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D615A17-56D2-448F-BD64-722E75A6E80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heel spokes="8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E55D8B0-09A5-4448-ADD3-163188E706BD}" type="datetimeFigureOut">
              <a:rPr lang="ru-RU" smtClean="0"/>
              <a:pPr/>
              <a:t>01.11.2016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D615A17-56D2-448F-BD64-722E75A6E80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spd="med">
    <p:wheel spokes="8"/>
    <p:sndAc>
      <p:stSnd>
        <p:snd r:embed="rId13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audio1.wav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wmf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7484368" cy="247423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dirty="0" smtClean="0"/>
              <a:t>Дидактическая игра «Знатоки спорта»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9458" name="Picture 2" descr="http://6iee.com/data/uploads/43/3832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" name="Picture 6" descr="http://chastnik.ru/upload/resize_cache/iblock/9f7/150_150_2/9f77dd2c204d256d96c46dada7bd97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0"/>
            <a:ext cx="4648200" cy="3429000"/>
          </a:xfrm>
          <a:prstGeom prst="rect">
            <a:avLst/>
          </a:prstGeom>
          <a:noFill/>
        </p:spPr>
      </p:pic>
      <p:pic>
        <p:nvPicPr>
          <p:cNvPr id="7" name="Picture 2" descr="http://www.neobus.ru/images/articles_and_service/arenda_tranporta_for_sport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343400" cy="3429000"/>
          </a:xfrm>
          <a:prstGeom prst="rect">
            <a:avLst/>
          </a:prstGeom>
          <a:noFill/>
        </p:spPr>
      </p:pic>
      <p:pic>
        <p:nvPicPr>
          <p:cNvPr id="8" name="Picture 4" descr="http://1rechka.ru/files/photo/inews2_5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0" y="3124200"/>
            <a:ext cx="5072933" cy="3733800"/>
          </a:xfrm>
          <a:prstGeom prst="rect">
            <a:avLst/>
          </a:prstGeom>
          <a:noFill/>
        </p:spPr>
      </p:pic>
      <p:pic>
        <p:nvPicPr>
          <p:cNvPr id="9" name="Picture 2" descr="Картинки по запросу болельщики на стадион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8163128"/>
      </p:ext>
    </p:extLst>
  </p:cSld>
  <p:clrMapOvr>
    <a:masterClrMapping/>
  </p:clrMapOvr>
  <p:transition spd="med">
    <p:wheel spokes="8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" descr="C:\Users\Администратор\Desktop\im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343326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playing-field.ru/img/2015/052107/170251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BD5"/>
              </a:clrFrom>
              <a:clrTo>
                <a:srgbClr val="FFFB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67" b="92000" l="200" r="100000"/>
                    </a14:imgEffect>
                  </a14:imgLayer>
                </a14:imgProps>
              </a:ext>
            </a:extLst>
          </a:blip>
          <a:srcRect l="7575" t="6061" r="3030" b="13131"/>
          <a:stretch>
            <a:fillRect/>
          </a:stretch>
        </p:blipFill>
        <p:spPr bwMode="auto">
          <a:xfrm>
            <a:off x="228600" y="3733800"/>
            <a:ext cx="4271010" cy="2895600"/>
          </a:xfrm>
          <a:prstGeom prst="rect">
            <a:avLst/>
          </a:prstGeom>
          <a:noFill/>
        </p:spPr>
      </p:pic>
      <p:pic>
        <p:nvPicPr>
          <p:cNvPr id="13" name="Рисунок 12" descr="0_7bc67_af9ce61a_L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"/>
            <a:ext cx="4117848" cy="5334000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82 0.23889 C -0.10833 0.35347 -0.18767 0.46828 -0.11701 0.56342 C -0.04635 0.65856 0.29497 0.80694 0.39531 0.80995 C 0.49566 0.8125 0.46962 0.61713 0.48524 0.57893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0" y="2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Картинки по запросу лазурный фон для призентац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37"/>
            <a:ext cx="9144000" cy="6858000"/>
          </a:xfrm>
          <a:prstGeom prst="rect">
            <a:avLst/>
          </a:prstGeom>
          <a:noFill/>
        </p:spPr>
      </p:pic>
      <p:pic>
        <p:nvPicPr>
          <p:cNvPr id="56322" name="Picture 2" descr="http://dusshnav.edusite.ru/images/ki8od78k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53174">
            <a:off x="843903" y="4744031"/>
            <a:ext cx="1767579" cy="1799096"/>
          </a:xfrm>
          <a:prstGeom prst="rect">
            <a:avLst/>
          </a:prstGeom>
          <a:noFill/>
        </p:spPr>
      </p:pic>
      <p:pic>
        <p:nvPicPr>
          <p:cNvPr id="10" name="Picture 2" descr="Картинки по запросу шари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83737">
            <a:off x="2617236" y="171499"/>
            <a:ext cx="2286000" cy="4114800"/>
          </a:xfrm>
          <a:prstGeom prst="rect">
            <a:avLst/>
          </a:prstGeom>
          <a:noFill/>
        </p:spPr>
      </p:pic>
      <p:sp>
        <p:nvSpPr>
          <p:cNvPr id="2" name="AutoShape 2" descr="Картинки по запросу лазурный фон для призента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Картинки по запросу лазурный фон для призента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Картинки по запросу лазурный фон для призента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00" l="2778" r="100000">
                        <a14:foregroundMark x1="61752" y1="35167" x2="67521" y2="28667"/>
                        <a14:foregroundMark x1="56624" y1="63833" x2="42521" y2="97000"/>
                        <a14:foregroundMark x1="94017" y1="72500" x2="94872" y2="8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71500"/>
            <a:ext cx="44577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11 0.09953 C 0.0941 0.06157 0.10243 0.02361 0.11163 0.0243 C 0.12083 0.02523 0.13368 0.1074 0.14097 0.10602 C 0.14809 0.10463 0.14114 0.01875 0.15521 0.01805 C 0.1691 0.01759 0.19236 0.10139 0.22448 0.10208 C 0.25642 0.10301 0.32604 0.03541 0.34757 0.02268 C 0.36944 0.01041 0.35295 0.02477 0.35382 0.02523 " pathEditMode="relative" rAng="0" ptsTypes="aaaaaaA">
                                      <p:cBhvr>
                                        <p:cTn id="18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87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310259"/>
            <a:ext cx="62646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rgbClr val="002060"/>
                </a:solidFill>
              </a:rPr>
              <a:t>Молодцы!</a:t>
            </a:r>
            <a:endParaRPr lang="ru-RU" sz="88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1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800" y="1905000"/>
            <a:ext cx="6672264" cy="4572000"/>
          </a:xfrm>
          <a:prstGeom prst="rect">
            <a:avLst/>
          </a:prstGeom>
        </p:spPr>
      </p:pic>
      <p:pic>
        <p:nvPicPr>
          <p:cNvPr id="8" name="Picture 3" descr="C:\Users\nata\AppData\Local\Microsoft\Windows\Temporary Internet Files\Content.IE5\S76617BG\MC900442026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33600"/>
            <a:ext cx="3622836" cy="422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348935"/>
      </p:ext>
    </p:extLst>
  </p:cSld>
  <p:clrMapOvr>
    <a:masterClrMapping/>
  </p:clrMapOvr>
  <p:transition spd="med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33333 L -3.33333E-6 -2.22222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ля фона игры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00200" y="2438400"/>
            <a:ext cx="57912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Дидактическая игра</a:t>
            </a:r>
          </a:p>
          <a:p>
            <a:pPr algn="ctr"/>
            <a:endParaRPr lang="ru-RU" sz="3600" b="1" cap="all" dirty="0" smtClean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36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« Знатоки спорта»</a:t>
            </a:r>
            <a:endParaRPr lang="ru-RU" sz="3600" b="1" cap="all" spc="0" dirty="0" smtClean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ru-RU" sz="3600" b="1" cap="all" spc="0" dirty="0" smtClean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36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ru-RU" sz="36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med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 descr="http://www.playing-field.ru/img/2015/052107/170251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BD5"/>
              </a:clrFrom>
              <a:clrTo>
                <a:srgbClr val="FFFB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200" b="86000" l="3900" r="96100">
                        <a14:foregroundMark x1="75500" y1="32000" x2="93100" y2="37867"/>
                        <a14:foregroundMark x1="94200" y1="36400" x2="80700" y2="62400"/>
                        <a14:foregroundMark x1="8800" y1="44133" x2="69700" y2="68267"/>
                        <a14:foregroundMark x1="69400" y1="68000" x2="69400" y2="68000"/>
                      </a14:backgroundRemoval>
                    </a14:imgEffect>
                  </a14:imgLayer>
                </a14:imgProps>
              </a:ext>
            </a:extLst>
          </a:blip>
          <a:srcRect l="7575" t="6061" r="3030" b="13131"/>
          <a:stretch>
            <a:fillRect/>
          </a:stretch>
        </p:blipFill>
        <p:spPr bwMode="auto">
          <a:xfrm>
            <a:off x="4419600" y="73617"/>
            <a:ext cx="4724400" cy="3202983"/>
          </a:xfrm>
          <a:prstGeom prst="rect">
            <a:avLst/>
          </a:prstGeom>
          <a:noFill/>
        </p:spPr>
      </p:pic>
      <p:pic>
        <p:nvPicPr>
          <p:cNvPr id="24582" name="Picture 6" descr="http://home.earthlink.net/~skihawks2/images/Skis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91" b="89978" l="4333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2400" y="3094482"/>
            <a:ext cx="5029200" cy="3763518"/>
          </a:xfrm>
          <a:prstGeom prst="rect">
            <a:avLst/>
          </a:prstGeom>
          <a:noFill/>
        </p:spPr>
      </p:pic>
      <p:pic>
        <p:nvPicPr>
          <p:cNvPr id="24584" name="Picture 8" descr="http://static.ozone.ru/multimedia/audio_cd_covers/1011964552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2600" y="3581400"/>
            <a:ext cx="2895600" cy="2895600"/>
          </a:xfrm>
          <a:prstGeom prst="rect">
            <a:avLst/>
          </a:prstGeom>
          <a:noFill/>
        </p:spPr>
      </p:pic>
      <p:pic>
        <p:nvPicPr>
          <p:cNvPr id="24578" name="Picture 2" descr="http://www.mairie-buc.fr/images/stories/newsletter/velo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228599"/>
            <a:ext cx="4724400" cy="313313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http://www.playing-field.ru/img/2015/052107/170251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BD5"/>
              </a:clrFrom>
              <a:clrTo>
                <a:srgbClr val="FFFB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87867" l="0" r="99100"/>
                    </a14:imgEffect>
                  </a14:imgLayer>
                </a14:imgProps>
              </a:ext>
            </a:extLst>
          </a:blip>
          <a:srcRect l="7575" t="6061" r="3030" b="13131"/>
          <a:stretch>
            <a:fillRect/>
          </a:stretch>
        </p:blipFill>
        <p:spPr bwMode="auto">
          <a:xfrm>
            <a:off x="2286000" y="0"/>
            <a:ext cx="4495800" cy="3048000"/>
          </a:xfrm>
          <a:prstGeom prst="rect">
            <a:avLst/>
          </a:prstGeom>
          <a:noFill/>
        </p:spPr>
      </p:pic>
      <p:pic>
        <p:nvPicPr>
          <p:cNvPr id="14" name="Picture 6" descr="http://home.earthlink.net/~skihawks2/images/Skis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9" b="95100" l="2167" r="98667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2400" y="3094482"/>
            <a:ext cx="5029200" cy="3763518"/>
          </a:xfrm>
          <a:prstGeom prst="rect">
            <a:avLst/>
          </a:prstGeom>
          <a:noFill/>
        </p:spPr>
      </p:pic>
      <p:pic>
        <p:nvPicPr>
          <p:cNvPr id="15" name="Picture 8" descr="http://static.ozone.ru/multimedia/audio_cd_covers/1011964552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9800" y="3810000"/>
            <a:ext cx="2286000" cy="2286000"/>
          </a:xfrm>
          <a:prstGeom prst="rect">
            <a:avLst/>
          </a:prstGeom>
          <a:noFill/>
        </p:spPr>
      </p:pic>
      <p:pic>
        <p:nvPicPr>
          <p:cNvPr id="8" name="Picture 2" descr="http://www.mairie-buc.fr/images/stories/newsletter/velo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3825" y="914400"/>
            <a:ext cx="8387760" cy="5562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http://d1jqecz1iy566e.cloudfront.net/extralarge/rad01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21" l="3600" r="96533">
                        <a14:foregroundMark x1="65067" y1="58497" x2="74400" y2="7227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579327" cy="3413125"/>
          </a:xfrm>
          <a:prstGeom prst="rect">
            <a:avLst/>
          </a:prstGeom>
          <a:noFill/>
        </p:spPr>
      </p:pic>
      <p:pic>
        <p:nvPicPr>
          <p:cNvPr id="7178" name="Picture 10" descr="http://otlichniktk.ru/uploads/product/10886/obruch_d_60sm_oblegchennyj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29200" y="4038600"/>
            <a:ext cx="3439782" cy="2270125"/>
          </a:xfrm>
          <a:prstGeom prst="rect">
            <a:avLst/>
          </a:prstGeom>
          <a:noFill/>
        </p:spPr>
      </p:pic>
      <p:pic>
        <p:nvPicPr>
          <p:cNvPr id="7180" name="Picture 12" descr="http://sun-toy.su/_bl/5/5272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AFEFF"/>
              </a:clrFrom>
              <a:clrTo>
                <a:srgbClr val="FA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6" b="100000" l="6790" r="100000">
                        <a14:backgroundMark x1="13169" y1="42041" x2="39712" y2="50612"/>
                        <a14:backgroundMark x1="40123" y1="82449" x2="69959" y2="49796"/>
                        <a14:backgroundMark x1="32305" y1="67755" x2="57407" y2="55102"/>
                        <a14:backgroundMark x1="59877" y1="52653" x2="58642" y2="44490"/>
                        <a14:backgroundMark x1="80247" y1="36735" x2="86214" y2="23673"/>
                        <a14:backgroundMark x1="71811" y1="33061" x2="65021" y2="28980"/>
                        <a14:backgroundMark x1="59053" y1="35102" x2="41358" y2="35510"/>
                        <a14:backgroundMark x1="32716" y1="35102" x2="33539" y2="34286"/>
                        <a14:backgroundMark x1="30247" y1="30204" x2="59053" y2="21224"/>
                        <a14:backgroundMark x1="46914" y1="45306" x2="45267" y2="4408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" y="304800"/>
            <a:ext cx="6197393" cy="312420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080" y="533400"/>
            <a:ext cx="3882703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http://d1jqecz1iy566e.cloudfront.net/extralarge/rad01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959" l="2400" r="97733">
                        <a14:foregroundMark x1="82267" y1="91413" x2="89200" y2="8157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579327" cy="3413125"/>
          </a:xfrm>
          <a:prstGeom prst="rect">
            <a:avLst/>
          </a:prstGeom>
          <a:noFill/>
        </p:spPr>
      </p:pic>
      <p:pic>
        <p:nvPicPr>
          <p:cNvPr id="7178" name="Picture 10" descr="http://otlichniktk.ru/uploads/product/10886/obruch_d_60sm_oblegchennyj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29200" y="4038600"/>
            <a:ext cx="3439782" cy="2270125"/>
          </a:xfrm>
          <a:prstGeom prst="rect">
            <a:avLst/>
          </a:prstGeom>
          <a:noFill/>
        </p:spPr>
      </p:pic>
      <p:pic>
        <p:nvPicPr>
          <p:cNvPr id="7180" name="Picture 12" descr="http://sun-toy.su/_bl/5/5272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AFEFF"/>
              </a:clrFrom>
              <a:clrTo>
                <a:srgbClr val="FA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39" b="94286" l="5556" r="100000">
                        <a14:backgroundMark x1="25309" y1="48571" x2="49588" y2="52245"/>
                        <a14:backgroundMark x1="32716" y1="66939" x2="59053" y2="53878"/>
                        <a14:backgroundMark x1="39918" y1="35510" x2="60288" y2="35918"/>
                        <a14:backgroundMark x1="62140" y1="35918" x2="42387" y2="35102"/>
                        <a14:backgroundMark x1="41770" y1="35102" x2="62963" y2="37143"/>
                        <a14:backgroundMark x1="68930" y1="20408" x2="84568" y2="33469"/>
                        <a14:backgroundMark x1="65021" y1="26939" x2="71399" y2="35510"/>
                        <a14:backgroundMark x1="33128" y1="36327" x2="32510" y2="3510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5943600" cy="3387607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36" y="41734"/>
            <a:ext cx="8380464" cy="697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 descr="http://otlichniktk.ru/uploads/product/10886/obruch_d_60sm_oblegchennyj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4038600"/>
            <a:ext cx="3439782" cy="2270125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5112"/>
            <a:ext cx="6200775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3" y="213517"/>
            <a:ext cx="3876675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36" y="2847542"/>
            <a:ext cx="3352800" cy="388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 descr="http://otlichniktk.ru/uploads/product/10886/obruch_d_60sm_oblegchennyj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4600" y="3886200"/>
            <a:ext cx="3439782" cy="2270125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6861"/>
            <a:ext cx="3876675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33400"/>
            <a:ext cx="620077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2225"/>
            <a:ext cx="5638800" cy="653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b5wmd9ih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  <p:pic>
        <p:nvPicPr>
          <p:cNvPr id="5122" name="Picture 2" descr="Картинки по запросу картинка физминут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6304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1397</TotalTime>
  <Words>17</Words>
  <Application>Microsoft Office PowerPoint</Application>
  <PresentationFormat>Экран (4:3)</PresentationFormat>
  <Paragraphs>9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Поток</vt:lpstr>
      <vt:lpstr>Дидактическая игра «Знатоки спорта»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Зимние виды спорта</dc:title>
  <dc:creator>nata</dc:creator>
  <cp:lastModifiedBy>SuperUser</cp:lastModifiedBy>
  <cp:revision>114</cp:revision>
  <dcterms:created xsi:type="dcterms:W3CDTF">2012-02-08T12:51:53Z</dcterms:created>
  <dcterms:modified xsi:type="dcterms:W3CDTF">2016-11-01T12:19:38Z</dcterms:modified>
</cp:coreProperties>
</file>