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4"/>
  </p:notesMasterIdLst>
  <p:sldIdLst>
    <p:sldId id="256" r:id="rId3"/>
    <p:sldId id="267" r:id="rId4"/>
    <p:sldId id="275" r:id="rId5"/>
    <p:sldId id="273" r:id="rId6"/>
    <p:sldId id="272" r:id="rId7"/>
    <p:sldId id="274" r:id="rId8"/>
    <p:sldId id="277" r:id="rId9"/>
    <p:sldId id="278" r:id="rId10"/>
    <p:sldId id="265" r:id="rId11"/>
    <p:sldId id="266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 autoAdjust="0"/>
    <p:restoredTop sz="85125" autoAdjust="0"/>
  </p:normalViewPr>
  <p:slideViewPr>
    <p:cSldViewPr>
      <p:cViewPr>
        <p:scale>
          <a:sx n="66" d="100"/>
          <a:sy n="66" d="100"/>
        </p:scale>
        <p:origin x="-142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DD56-3699-4DC4-A597-8F84A9CE8DA4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3D148-D1DB-40AA-B452-0CA70DA12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5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D148-D1DB-40AA-B452-0CA70DA127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D148-D1DB-40AA-B452-0CA70DA127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F0D0-325C-4F09-9BD7-7395A7EEF2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57695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9E88-8CC6-4E37-8604-694F85B005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07686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9869-B001-4326-A761-D775815A6A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65601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2F69E-AADA-40DE-9CE6-2B07CDAA1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82114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6AC9-BC3D-4271-8B43-EAFE375825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08592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D447-3BE5-4FFC-97BA-3984694B15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45962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28010-F0E5-4C27-97D5-3FE3565B1D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66959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F536-3B1F-4940-8988-3168D99CBB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01586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636F-F119-45B2-8306-78F4A51935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62529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88F8-5E38-4B00-A26C-F3D4F8A96A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58132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DBA6-6AAC-408A-8B83-DE2140F3EB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7205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55D8B0-09A5-4448-ADD3-163188E706B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615A17-56D2-448F-BD64-722E75A6E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heel spokes="8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62CF1-5AFF-44AE-851A-989074FA74B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5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heel spokes="8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hyperlink" Target="//yandex.ru/images/search?text=%D1%84%D1%83%D1%82%D0%B1%D0%BE%D0%BB%D1%8C%D0%BD%D1%8B%D0%B9+%D0%BC%D1%8F%D1%87%D0%B8%D0%BA&amp;img_url=http://abali.ru/wp-content/uploads/2012/06/football-ball.jpg&amp;pos=0&amp;rpt=simage&amp;stype=image&amp;lr=11277&amp;noreask=1&amp;parent-reqid=1476251178739759-215035091725073892573131-myt1-1601&amp;source=wiz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hyperlink" Target="//yandex.ru/images/search?text=%D1%84%D1%83%D1%82%D0%B1%D0%BE%D0%BB%D1%8C%D0%BD%D1%8B%D0%B9+%D0%BC%D1%8F%D1%87%D0%B8%D0%BA&amp;img_url=http://abali.ru/wp-content/uploads/2012/06/football-ball.jpg&amp;pos=0&amp;rpt=simage&amp;stype=image&amp;lr=11277&amp;noreask=1&amp;parent-reqid=1476251178739759-215035091725073892573131-myt1-1601&amp;source=wiz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484368" cy="24742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Дидактическая игра «Знатоки спорта»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6iee.com/data/uploads/43/383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6" descr="http://chastnik.ru/upload/resize_cache/iblock/9f7/150_150_2/9f77dd2c204d256d96c46dada7bd9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http://www.neobus.ru/images/articles_and_service/arenda_tranporta_for_spor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343400" cy="3429000"/>
          </a:xfrm>
          <a:prstGeom prst="rect">
            <a:avLst/>
          </a:prstGeom>
          <a:noFill/>
        </p:spPr>
      </p:pic>
      <p:pic>
        <p:nvPicPr>
          <p:cNvPr id="8" name="Picture 4" descr="http://1rechka.ru/files/photo/inews2_5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124200"/>
            <a:ext cx="5072933" cy="3733800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болельщики на стади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163128"/>
      </p:ext>
    </p:ext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accent1"/>
            </a:gs>
            <a:gs pos="100000">
              <a:srgbClr val="33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12" descr="C:\Users\Ольга\Desktop\1366239214_vybor-kljushki-dlja-hokke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257651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C:\Users\Ольга\Desktop\1bb879a68136445fc72c455a7f74dc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581400"/>
            <a:ext cx="37798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футбольный мячик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524000"/>
            <a:ext cx="2068285" cy="1447800"/>
          </a:xfrm>
          <a:prstGeom prst="rect">
            <a:avLst/>
          </a:prstGeom>
          <a:noFill/>
        </p:spPr>
      </p:pic>
      <p:pic>
        <p:nvPicPr>
          <p:cNvPr id="8" name="Рисунок 7" descr="11989969-Cartoon-footballer-or-soccer-player-with-ball-isolated-on-white-background-Vector-illustration--Stock-Vecto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1143000"/>
            <a:ext cx="3429000" cy="4898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47362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0.12778 C 0.14549 0.20416 0.19288 0.28102 0.15972 0.35069 C 0.12691 0.42014 -0.12135 0.50254 -0.09913 0.54537 C -0.07656 0.58773 0.1684 0.61666 0.29531 0.60509 C 0.42222 0.59398 0.60139 0.49676 0.66198 0.4780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10259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Молодцы!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i019.radikal.ru/1310/91/f5798db5e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6809"/>
            <a:ext cx="7024071" cy="5092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ata\AppData\Local\Microsoft\Windows\Temporary Internet Files\Content.IE5\S76617BG\MC9004420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3622836" cy="42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фона игры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0200" y="2438400"/>
            <a:ext cx="5791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Дидактическая игра</a:t>
            </a:r>
          </a:p>
          <a:p>
            <a:pPr algn="ctr"/>
            <a:endParaRPr lang="ru-RU" sz="3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 Знатоки спорта»</a:t>
            </a:r>
            <a:endParaRPr lang="ru-RU" sz="36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45720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морозную погоду,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их на ногу.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речке встал ледок,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мчатся на каток.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было тоски,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Картинки по запросу спортивный зимний инвентар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55349">
            <a:off x="4815173" y="1476252"/>
            <a:ext cx="4762500" cy="3543300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95380158_skat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669">
            <a:off x="1705600" y="2543800"/>
            <a:ext cx="4143348" cy="41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спортивный зимний инвентарь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33400"/>
            <a:ext cx="3830592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756403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" y="-1726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33800" y="0"/>
            <a:ext cx="54102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вдоль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траве блестит роса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едут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бегут два колеса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загадки есть ответ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 ... </a:t>
            </a:r>
          </a:p>
        </p:txBody>
      </p:sp>
      <p:pic>
        <p:nvPicPr>
          <p:cNvPr id="5122" name="Picture 2" descr="C:\Users\Администратор\Desktop\0_90c56_ee1a9449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05670"/>
            <a:ext cx="3976807" cy="32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ролик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скейтбординг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74439">
            <a:off x="-275983" y="930379"/>
            <a:ext cx="4191000" cy="181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752991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5800" y="0"/>
            <a:ext cx="46482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бывает баскетбольный,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Волейбольный и футбольный.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 играют во дворе,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с ним в игре.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Скачет, скачет, скачет, скачет!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конечно, это... </a:t>
            </a:r>
          </a:p>
        </p:txBody>
      </p:sp>
      <p:pic>
        <p:nvPicPr>
          <p:cNvPr id="1027" name="Picture 3" descr="C:\Users\Администратор\Desktop\0_87ef8_1fd7e845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362200" cy="23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шар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268">
            <a:off x="1208458" y="1571267"/>
            <a:ext cx="2286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663786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3400" y="0"/>
            <a:ext cx="48006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березовых коня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снегам несут меня.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 эти рыжи,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их … .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Администратор\Desktop\95380158_sk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669">
            <a:off x="496631" y="-36768"/>
            <a:ext cx="3657512" cy="36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санк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027">
            <a:off x="5520887" y="2885579"/>
            <a:ext cx="4286250" cy="2895601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лыжи рисунок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514600"/>
            <a:ext cx="4470399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756403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sz="quarter" idx="13"/>
          </p:nvPr>
        </p:nvSpPr>
        <p:spPr>
          <a:xfrm>
            <a:off x="4419600" y="0"/>
            <a:ext cx="4724400" cy="2621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Все лето стояли,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Зимы ожидали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Дождались поры-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Помчались с горы.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3" descr="C:\Users\nata\AppData\Local\Microsoft\Windows\Temporary Internet Files\Content.IE5\S76617BG\MC9002342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641934" cy="31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истратор\Desktop\0_87ef8_1fd7e845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04498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56403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артинка физминутка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447800"/>
            <a:ext cx="8159610" cy="4953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0" y="152400"/>
            <a:ext cx="6400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accent1"/>
            </a:gs>
            <a:gs pos="100000">
              <a:srgbClr val="33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1" descr="C:\Users\Ольга\Desktop\main_product_135020996522566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5462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C:\Users\Ольга\Desktop\1366239214_vybor-kljushki-dlja-hokke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257651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футбольный мячик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0000">
                        <a14:foregroundMark x1="35625" y1="76667" x2="30625" y2="208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2514600" cy="1760220"/>
          </a:xfrm>
          <a:prstGeom prst="rect">
            <a:avLst/>
          </a:prstGeom>
          <a:noFill/>
        </p:spPr>
      </p:pic>
      <p:pic>
        <p:nvPicPr>
          <p:cNvPr id="10" name="Picture 14" descr="C:\Users\Ольга\Desktop\1bb879a68136445fc72c455a7f74dc9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28654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3211423_мальчика-льда-хоккей-спорт-ребенка-фон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762000"/>
            <a:ext cx="4800600" cy="5334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3610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-0.0375 0.13773 -0.07482 0.27547 0.01997 0.33473 C 0.11476 0.39398 0.47934 0.37037 0.56893 0.35625 C 0.65868 0.34213 0.55504 0.25602 0.55747 0.24908 C 0.5599 0.2419 0.5717 0.27778 0.58334 0.313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6 -0.11644 C 0.05486 -0.05602 0.05087 0.00463 0.11424 0.03379 C 0.17795 0.06296 0.3809 0.0993 0.4408 0.05902 C 0.50087 0.01898 0.46893 -0.1676 0.47483 -0.2076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1236</TotalTime>
  <Words>136</Words>
  <Application>Microsoft Office PowerPoint</Application>
  <PresentationFormat>Экран (4:3)</PresentationFormat>
  <Paragraphs>36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Воздушный поток</vt:lpstr>
      <vt:lpstr>Оформление по умолчанию</vt:lpstr>
      <vt:lpstr>Дидактическая игра «Знатоки спорта»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nata</dc:creator>
  <cp:lastModifiedBy>SuperUser</cp:lastModifiedBy>
  <cp:revision>95</cp:revision>
  <dcterms:created xsi:type="dcterms:W3CDTF">2012-02-08T12:51:53Z</dcterms:created>
  <dcterms:modified xsi:type="dcterms:W3CDTF">2016-11-07T10:52:01Z</dcterms:modified>
</cp:coreProperties>
</file>