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31.10.2016</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31.10.2016</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31.10.2016</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31.10.2016</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31.10.2016</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31.10.2016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31.10.2016</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31.10.2016</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Новинки</a:t>
            </a:r>
            <a:br>
              <a:rPr lang="ru-RU" dirty="0" smtClean="0"/>
            </a:br>
            <a:r>
              <a:rPr lang="ru-RU" dirty="0" smtClean="0"/>
              <a:t>младшего отдела</a:t>
            </a:r>
            <a:endParaRPr lang="ru-RU" dirty="0"/>
          </a:p>
        </p:txBody>
      </p:sp>
      <p:sp>
        <p:nvSpPr>
          <p:cNvPr id="3" name="Подзаголовок 2"/>
          <p:cNvSpPr>
            <a:spLocks noGrp="1"/>
          </p:cNvSpPr>
          <p:nvPr>
            <p:ph type="subTitle" idx="1"/>
          </p:nvPr>
        </p:nvSpPr>
        <p:spPr/>
        <p:txBody>
          <a:bodyPr/>
          <a:lstStyle/>
          <a:p>
            <a:r>
              <a:rPr lang="ru-RU" dirty="0" smtClean="0"/>
              <a:t>Библиотека им. Н. Островского</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smtClean="0"/>
              <a:t>Надин </a:t>
            </a:r>
            <a:r>
              <a:rPr lang="ru-RU" dirty="0" err="1" smtClean="0"/>
              <a:t>Брюн-Косм</a:t>
            </a:r>
            <a:r>
              <a:rPr lang="ru-RU" dirty="0" smtClean="0"/>
              <a:t>, Оливье </a:t>
            </a:r>
            <a:r>
              <a:rPr lang="ru-RU" dirty="0" smtClean="0"/>
              <a:t>Талек. Большой</a:t>
            </a:r>
            <a:r>
              <a:rPr lang="ru-RU" dirty="0" smtClean="0"/>
              <a:t> Волк и Маленький </a:t>
            </a:r>
            <a:r>
              <a:rPr lang="ru-RU" dirty="0" smtClean="0"/>
              <a:t>Волк</a:t>
            </a:r>
            <a:endParaRPr lang="ru-RU" dirty="0"/>
          </a:p>
        </p:txBody>
      </p:sp>
      <p:pic>
        <p:nvPicPr>
          <p:cNvPr id="7" name="Содержимое 6" descr="shop_items_catalog_image4135.jpg"/>
          <p:cNvPicPr>
            <a:picLocks noGrp="1" noChangeAspect="1"/>
          </p:cNvPicPr>
          <p:nvPr>
            <p:ph sz="quarter" idx="1"/>
          </p:nvPr>
        </p:nvPicPr>
        <p:blipFill>
          <a:blip r:embed="rId2" cstate="print"/>
          <a:stretch>
            <a:fillRect/>
          </a:stretch>
        </p:blipFill>
        <p:spPr>
          <a:xfrm>
            <a:off x="819150" y="1589088"/>
            <a:ext cx="3467100" cy="4572000"/>
          </a:xfrm>
        </p:spPr>
      </p:pic>
      <p:sp>
        <p:nvSpPr>
          <p:cNvPr id="6" name="Содержимое 5"/>
          <p:cNvSpPr>
            <a:spLocks noGrp="1"/>
          </p:cNvSpPr>
          <p:nvPr>
            <p:ph sz="quarter" idx="2"/>
          </p:nvPr>
        </p:nvSpPr>
        <p:spPr>
          <a:xfrm>
            <a:off x="4644008" y="1916832"/>
            <a:ext cx="4087093" cy="4536503"/>
          </a:xfrm>
        </p:spPr>
        <p:txBody>
          <a:bodyPr>
            <a:normAutofit fontScale="40000" lnSpcReduction="20000"/>
          </a:bodyPr>
          <a:lstStyle/>
          <a:p>
            <a:r>
              <a:rPr lang="ru-RU" sz="4500" dirty="0" smtClean="0"/>
              <a:t>Большой волк жил совсем один на вершине холма. Он был счастлив. Но однажды на холм поднялся маленький волк и, не сказав ни слова, просто сел рядом. Сначала они недоверчиво поглядывали друг на друга, большой волк и маленький. Они не разговаривали, но вечером большой волк поделился с маленьким своим одеялом из листьев, а утром отдал ему часть своего завтрака. Но вскоре маленький волк исчез.</a:t>
            </a:r>
            <a:br>
              <a:rPr lang="ru-RU" sz="4500" dirty="0" smtClean="0"/>
            </a:br>
            <a:r>
              <a:rPr lang="ru-RU" sz="4500" dirty="0" smtClean="0"/>
              <a:t>Это светлая и добрая </a:t>
            </a:r>
            <a:r>
              <a:rPr lang="ru-RU" sz="4500" dirty="0" smtClean="0"/>
              <a:t>сказка о </a:t>
            </a:r>
            <a:r>
              <a:rPr lang="ru-RU" sz="4500" dirty="0" smtClean="0"/>
              <a:t>зарождении настоящей дружбы, той самой, что делает лучше и нашу жизнь, и нас самих.</a:t>
            </a: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3600" dirty="0" err="1" smtClean="0"/>
              <a:t>Свен</a:t>
            </a:r>
            <a:r>
              <a:rPr lang="ru-RU" sz="3600" dirty="0" smtClean="0"/>
              <a:t> </a:t>
            </a:r>
            <a:r>
              <a:rPr lang="ru-RU" sz="3600" dirty="0" err="1" smtClean="0"/>
              <a:t>Нурдквист</a:t>
            </a:r>
            <a:r>
              <a:rPr lang="ru-RU" sz="3600" dirty="0" smtClean="0"/>
              <a:t>: История о том как </a:t>
            </a:r>
            <a:r>
              <a:rPr lang="ru-RU" sz="3600" dirty="0" err="1" smtClean="0"/>
              <a:t>Финдус</a:t>
            </a:r>
            <a:r>
              <a:rPr lang="ru-RU" sz="3600" dirty="0" smtClean="0"/>
              <a:t> потерялся, когда был </a:t>
            </a:r>
            <a:r>
              <a:rPr lang="ru-RU" sz="3600" dirty="0" smtClean="0"/>
              <a:t>маленьким</a:t>
            </a:r>
            <a:r>
              <a:rPr lang="ru-RU" dirty="0" smtClean="0"/>
              <a:t/>
            </a:r>
            <a:br>
              <a:rPr lang="ru-RU" dirty="0" smtClean="0"/>
            </a:br>
            <a:r>
              <a:rPr lang="ru-RU" b="1" dirty="0" smtClean="0"/>
              <a:t/>
            </a:r>
            <a:br>
              <a:rPr lang="ru-RU" b="1" dirty="0" smtClean="0"/>
            </a:br>
            <a:endParaRPr lang="ru-RU" dirty="0"/>
          </a:p>
        </p:txBody>
      </p:sp>
      <p:pic>
        <p:nvPicPr>
          <p:cNvPr id="7" name="Содержимое 6" descr="1008999002.jpg"/>
          <p:cNvPicPr>
            <a:picLocks noGrp="1" noChangeAspect="1"/>
          </p:cNvPicPr>
          <p:nvPr>
            <p:ph sz="quarter" idx="1"/>
          </p:nvPr>
        </p:nvPicPr>
        <p:blipFill>
          <a:blip r:embed="rId2" cstate="print"/>
          <a:stretch>
            <a:fillRect/>
          </a:stretch>
        </p:blipFill>
        <p:spPr>
          <a:xfrm>
            <a:off x="890451" y="1589088"/>
            <a:ext cx="3324497" cy="4572000"/>
          </a:xfrm>
        </p:spPr>
      </p:pic>
      <p:sp>
        <p:nvSpPr>
          <p:cNvPr id="6" name="Содержимое 5"/>
          <p:cNvSpPr>
            <a:spLocks noGrp="1"/>
          </p:cNvSpPr>
          <p:nvPr>
            <p:ph sz="quarter" idx="2"/>
          </p:nvPr>
        </p:nvSpPr>
        <p:spPr/>
        <p:txBody>
          <a:bodyPr>
            <a:normAutofit fontScale="70000" lnSpcReduction="20000"/>
          </a:bodyPr>
          <a:lstStyle/>
          <a:p>
            <a:r>
              <a:rPr lang="ru-RU" dirty="0" err="1" smtClean="0"/>
              <a:t>Петсон</a:t>
            </a:r>
            <a:r>
              <a:rPr lang="ru-RU" dirty="0" smtClean="0"/>
              <a:t> был самым обычным одиноким стариком, пока в один прекрасный день соседка не принесла ему большую коробку, в которой сидел крошечный котёнок. Жизнь </a:t>
            </a:r>
            <a:r>
              <a:rPr lang="ru-RU" dirty="0" err="1" smtClean="0"/>
              <a:t>Петсона</a:t>
            </a:r>
            <a:r>
              <a:rPr lang="ru-RU" dirty="0" smtClean="0"/>
              <a:t> изменилась, теперь ему скучать не приходится! Эта </a:t>
            </a:r>
            <a:r>
              <a:rPr lang="ru-RU" dirty="0" smtClean="0"/>
              <a:t>книга</a:t>
            </a:r>
            <a:r>
              <a:rPr lang="ru-RU" dirty="0" smtClean="0"/>
              <a:t> о том, почему </a:t>
            </a:r>
            <a:r>
              <a:rPr lang="ru-RU" dirty="0" err="1" smtClean="0"/>
              <a:t>Финдуса</a:t>
            </a:r>
            <a:r>
              <a:rPr lang="ru-RU" dirty="0" smtClean="0"/>
              <a:t> зовут </a:t>
            </a:r>
            <a:r>
              <a:rPr lang="ru-RU" dirty="0" err="1" smtClean="0"/>
              <a:t>Финдусом</a:t>
            </a:r>
            <a:r>
              <a:rPr lang="ru-RU" dirty="0" smtClean="0"/>
              <a:t>, откуда у него такие смешные полосатые штаны и как ему удалось спастись от страшного чудовища. </a:t>
            </a:r>
            <a:endParaRPr lang="ru-RU" dirty="0" smtClean="0"/>
          </a:p>
          <a:p>
            <a:r>
              <a:rPr lang="ru-RU" dirty="0" smtClean="0"/>
              <a:t>Для </a:t>
            </a:r>
            <a:r>
              <a:rPr lang="ru-RU" dirty="0" smtClean="0"/>
              <a:t>детей младшего школьного возраста.</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err="1" smtClean="0"/>
              <a:t>Андреа</a:t>
            </a:r>
            <a:r>
              <a:rPr lang="ru-RU" dirty="0" smtClean="0"/>
              <a:t> </a:t>
            </a:r>
            <a:r>
              <a:rPr lang="ru-RU" dirty="0" err="1" smtClean="0"/>
              <a:t>Бети</a:t>
            </a:r>
            <a:r>
              <a:rPr lang="ru-RU" dirty="0" smtClean="0"/>
              <a:t>: Роза </a:t>
            </a:r>
            <a:r>
              <a:rPr lang="ru-RU" dirty="0" err="1" smtClean="0"/>
              <a:t>Ривера</a:t>
            </a:r>
            <a:r>
              <a:rPr lang="ru-RU" dirty="0" smtClean="0"/>
              <a:t>, инженер</a:t>
            </a:r>
            <a:endParaRPr lang="ru-RU" dirty="0"/>
          </a:p>
        </p:txBody>
      </p:sp>
      <p:pic>
        <p:nvPicPr>
          <p:cNvPr id="7" name="Содержимое 6" descr="9a91163acf2f781014223c5c4f4a03a1.jpg"/>
          <p:cNvPicPr>
            <a:picLocks noGrp="1" noChangeAspect="1"/>
          </p:cNvPicPr>
          <p:nvPr>
            <p:ph sz="quarter" idx="1"/>
          </p:nvPr>
        </p:nvPicPr>
        <p:blipFill>
          <a:blip r:embed="rId2" cstate="print"/>
          <a:stretch>
            <a:fillRect/>
          </a:stretch>
        </p:blipFill>
        <p:spPr>
          <a:xfrm>
            <a:off x="642210" y="1589088"/>
            <a:ext cx="3820980" cy="4572000"/>
          </a:xfrm>
        </p:spPr>
      </p:pic>
      <p:sp>
        <p:nvSpPr>
          <p:cNvPr id="6" name="Содержимое 5"/>
          <p:cNvSpPr>
            <a:spLocks noGrp="1"/>
          </p:cNvSpPr>
          <p:nvPr>
            <p:ph sz="quarter" idx="2"/>
          </p:nvPr>
        </p:nvSpPr>
        <p:spPr/>
        <p:txBody>
          <a:bodyPr>
            <a:normAutofit fontScale="62500" lnSpcReduction="20000"/>
          </a:bodyPr>
          <a:lstStyle/>
          <a:p>
            <a:r>
              <a:rPr lang="ru-RU" dirty="0" smtClean="0"/>
              <a:t>Прекрасные детские </a:t>
            </a:r>
            <a:r>
              <a:rPr lang="ru-RU" dirty="0" smtClean="0"/>
              <a:t>стихи</a:t>
            </a:r>
            <a:r>
              <a:rPr lang="ru-RU" dirty="0" smtClean="0"/>
              <a:t> о том, как не сдаваться перед трудностями и о том, как важно взрослым поддерживать детей в развитии их талантов.</a:t>
            </a:r>
            <a:br>
              <a:rPr lang="ru-RU" dirty="0" smtClean="0"/>
            </a:br>
            <a:r>
              <a:rPr lang="ru-RU" dirty="0" smtClean="0"/>
              <a:t>Скромная и незаметная девочка мечтает стать инженером. Втайне от всех, на чердаке, она изобретает невероятные механизмы и сама собирает из того, что найдет, полезные приспособления. Но порой взрослые лишь громко хохочут над тем, что у нее получилось. Как тут не усомнится в своем таланте</a:t>
            </a:r>
            <a:r>
              <a:rPr lang="ru-RU" dirty="0" smtClean="0"/>
              <a:t>?</a:t>
            </a:r>
          </a:p>
          <a:p>
            <a:r>
              <a:rPr lang="ru-RU" dirty="0" smtClean="0"/>
              <a:t>Книга</a:t>
            </a:r>
            <a:r>
              <a:rPr lang="ru-RU" dirty="0" smtClean="0"/>
              <a:t> для чтения взрослыми детям. </a:t>
            </a:r>
            <a:br>
              <a:rPr lang="ru-RU" dirty="0" smtClean="0"/>
            </a:br>
            <a:r>
              <a:rPr lang="ru-RU" dirty="0" smtClean="0"/>
              <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dirty="0" smtClean="0"/>
              <a:t>Валерий Горбачев: </a:t>
            </a:r>
            <a:r>
              <a:rPr lang="ru-RU" dirty="0" smtClean="0"/>
              <a:t/>
            </a:r>
            <a:br>
              <a:rPr lang="ru-RU" dirty="0" smtClean="0"/>
            </a:br>
            <a:r>
              <a:rPr lang="ru-RU" dirty="0" smtClean="0"/>
              <a:t>Как </a:t>
            </a:r>
            <a:r>
              <a:rPr lang="ru-RU" dirty="0" err="1" smtClean="0"/>
              <a:t>Хрюша</a:t>
            </a:r>
            <a:r>
              <a:rPr lang="ru-RU" dirty="0" smtClean="0"/>
              <a:t> клад нашёл</a:t>
            </a:r>
            <a:endParaRPr lang="ru-RU" dirty="0"/>
          </a:p>
        </p:txBody>
      </p:sp>
      <p:pic>
        <p:nvPicPr>
          <p:cNvPr id="7" name="Содержимое 6" descr="haryu.jpg"/>
          <p:cNvPicPr>
            <a:picLocks noGrp="1" noChangeAspect="1"/>
          </p:cNvPicPr>
          <p:nvPr>
            <p:ph sz="quarter" idx="1"/>
          </p:nvPr>
        </p:nvPicPr>
        <p:blipFill>
          <a:blip r:embed="rId2" cstate="print"/>
          <a:stretch>
            <a:fillRect/>
          </a:stretch>
        </p:blipFill>
        <p:spPr>
          <a:xfrm>
            <a:off x="334492" y="1628800"/>
            <a:ext cx="4464496" cy="4464496"/>
          </a:xfrm>
        </p:spPr>
      </p:pic>
      <p:sp>
        <p:nvSpPr>
          <p:cNvPr id="6" name="Содержимое 5"/>
          <p:cNvSpPr>
            <a:spLocks noGrp="1"/>
          </p:cNvSpPr>
          <p:nvPr>
            <p:ph sz="quarter" idx="2"/>
          </p:nvPr>
        </p:nvSpPr>
        <p:spPr/>
        <p:txBody>
          <a:bodyPr>
            <a:normAutofit fontScale="70000" lnSpcReduction="20000"/>
          </a:bodyPr>
          <a:lstStyle/>
          <a:p>
            <a:r>
              <a:rPr lang="ru-RU" dirty="0" smtClean="0"/>
              <a:t>Маленького  </a:t>
            </a:r>
            <a:r>
              <a:rPr lang="ru-RU" dirty="0" err="1" smtClean="0"/>
              <a:t>Хрюшу</a:t>
            </a:r>
            <a:r>
              <a:rPr lang="ru-RU" dirty="0" smtClean="0"/>
              <a:t> не назовёшь образцом для подражания. Но ведь он ещё ребёнок и только начинает учиться тому, что лениться и хвастаться нехорошо и что важно ценить дружбу и помогать другим. </a:t>
            </a:r>
            <a:br>
              <a:rPr lang="ru-RU" dirty="0" smtClean="0"/>
            </a:br>
            <a:endParaRPr lang="ru-RU" dirty="0" smtClean="0"/>
          </a:p>
          <a:p>
            <a:r>
              <a:rPr lang="ru-RU" dirty="0" smtClean="0"/>
              <a:t>В </a:t>
            </a:r>
            <a:r>
              <a:rPr lang="ru-RU" dirty="0" smtClean="0"/>
              <a:t>этой книге читателей ждут две весёлые истории: о том, как </a:t>
            </a:r>
            <a:r>
              <a:rPr lang="ru-RU" dirty="0" err="1" smtClean="0"/>
              <a:t>Хрюша</a:t>
            </a:r>
            <a:r>
              <a:rPr lang="ru-RU" dirty="0" smtClean="0"/>
              <a:t> понял, что настоящий клад - это дружба, и о том, как он решил помочь соседям, да только бед наворотил.</a:t>
            </a:r>
            <a:br>
              <a:rPr lang="ru-RU"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Спасибо за внимание!</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Другая 4">
      <a:dk1>
        <a:sysClr val="windowText" lastClr="000000"/>
      </a:dk1>
      <a:lt1>
        <a:sysClr val="window" lastClr="FFFFFF"/>
      </a:lt1>
      <a:dk2>
        <a:srgbClr val="92D050"/>
      </a:dk2>
      <a:lt2>
        <a:srgbClr val="EDEEE5"/>
      </a:lt2>
      <a:accent1>
        <a:srgbClr val="FFC000"/>
      </a:accent1>
      <a:accent2>
        <a:srgbClr val="00B0F0"/>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TotalTime>
  <Words>140</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Обычная</vt:lpstr>
      <vt:lpstr>Новинки младшего отдела</vt:lpstr>
      <vt:lpstr>Надин Брюн-Косм, Оливье Талек. Большой Волк и Маленький Волк</vt:lpstr>
      <vt:lpstr>   Свен Нурдквист: История о том как Финдус потерялся, когда был маленьким  </vt:lpstr>
      <vt:lpstr>Андреа Бети: Роза Ривера, инженер</vt:lpstr>
      <vt:lpstr>Валерий Горбачев:  Как Хрюша клад нашёл</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Новинки младшего отдела</dc:title>
  <cp:lastModifiedBy>user</cp:lastModifiedBy>
  <cp:revision>4</cp:revision>
  <dcterms:modified xsi:type="dcterms:W3CDTF">2016-10-31T06:41:33Z</dcterms:modified>
</cp:coreProperties>
</file>