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8" r:id="rId4"/>
    <p:sldId id="261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44A0-C2FF-44DC-8AE7-4E22C05E5271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4E8-79A0-47A6-853B-6387D673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44A0-C2FF-44DC-8AE7-4E22C05E5271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4E8-79A0-47A6-853B-6387D673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0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44A0-C2FF-44DC-8AE7-4E22C05E5271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4E8-79A0-47A6-853B-6387D673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50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44A0-C2FF-44DC-8AE7-4E22C05E5271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4E8-79A0-47A6-853B-6387D673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4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44A0-C2FF-44DC-8AE7-4E22C05E5271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4E8-79A0-47A6-853B-6387D673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44A0-C2FF-44DC-8AE7-4E22C05E5271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4E8-79A0-47A6-853B-6387D673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9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44A0-C2FF-44DC-8AE7-4E22C05E5271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4E8-79A0-47A6-853B-6387D673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2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44A0-C2FF-44DC-8AE7-4E22C05E5271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4E8-79A0-47A6-853B-6387D673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44A0-C2FF-44DC-8AE7-4E22C05E5271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4E8-79A0-47A6-853B-6387D673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98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44A0-C2FF-44DC-8AE7-4E22C05E5271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4E8-79A0-47A6-853B-6387D673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13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44A0-C2FF-44DC-8AE7-4E22C05E5271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4E8-79A0-47A6-853B-6387D673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1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744A0-C2FF-44DC-8AE7-4E22C05E5271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CC4E8-79A0-47A6-853B-6387D6737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3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1%80%D0%B8%D0%BD%D0%B0%20%D0%A0%D0%BE%D0%B4%D0%B8%D0%BE%D0%BD%D0%BE%D0%B2%D0%BD%D0%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andex.ru/search/?text=%D0%A1%D0%B0%D0%BD%D0%BA%D1%82-%D0%9F%D0%B5%D1%82%D0%B5%D1%80%D0%B1%D1%83%D1%80%D0%B3&amp;lr=2&amp;nomisspell=1&amp;ento=0oCgVydXc0NRgCIG-ubw" TargetMode="External"/><Relationship Id="rId4" Type="http://schemas.openxmlformats.org/officeDocument/2006/relationships/hyperlink" Target="https://yandex.ru/search/?text=%D0%A1%D0%B0%D0%BD%D0%BA%D1%82-%D0%9F%D0%B5%D1%82%D0%B5%D1%80%D0%B1%D1%83%D1%80%D0%B3%D1%81%D0%BA%D0%B0%D1%8F%20%D0%B3%D1%83%D0%B1%D0%B5%D1%80%D0%BD%D0%B8%D1%8F&amp;lr=2&amp;nomisspell=1&amp;ento=0oCglydXc0MjM4NjcYAile9j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ombob.ru/img/picture/Apr/14/7529d9a9e81e8d8915463955ba89df75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-16728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А.С. Пушкин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Работа </a:t>
            </a:r>
            <a:r>
              <a:rPr lang="ru-RU" dirty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ченицы 5 «А» 91 школы</a:t>
            </a:r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Киселевой Полины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2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oombob.ru/img/picture/Apr/14/7529d9a9e81e8d8915463955ba89df75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548680"/>
            <a:ext cx="7200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Арина Родионовна</a:t>
            </a:r>
          </a:p>
          <a:p>
            <a:r>
              <a:rPr lang="ru-RU" sz="2400" dirty="0" smtClean="0"/>
              <a:t>Крепостная, принадлежавшая семье Ганнибалов, няня Александра Сергеевича Пушкина, кормилица его старшей сестры Ольги. А. С. Пушкин на всю жизнь сохранил к ней трогательное, любящее отношение, посвятил ей стихотворения, многократно упоминал в письмах. </a:t>
            </a:r>
            <a:r>
              <a:rPr lang="ru-RU" sz="2400" dirty="0" smtClean="0">
                <a:hlinkClick r:id="rId3"/>
              </a:rPr>
              <a:t>Википедия</a:t>
            </a:r>
            <a:endParaRPr lang="ru-RU" sz="2400" dirty="0" smtClean="0"/>
          </a:p>
          <a:p>
            <a:r>
              <a:rPr lang="ru-RU" sz="2400" b="1" dirty="0" smtClean="0"/>
              <a:t>Родилась</a:t>
            </a:r>
            <a:r>
              <a:rPr lang="ru-RU" sz="2400" dirty="0" smtClean="0"/>
              <a:t>21 апреля 1758 г., </a:t>
            </a:r>
            <a:r>
              <a:rPr lang="ru-RU" sz="2400" dirty="0" smtClean="0">
                <a:hlinkClick r:id="rId4"/>
              </a:rPr>
              <a:t>Санкт-Петербургская губерния</a:t>
            </a:r>
            <a:endParaRPr lang="ru-RU" sz="2400" dirty="0" smtClean="0"/>
          </a:p>
          <a:p>
            <a:r>
              <a:rPr lang="ru-RU" sz="2400" b="1" dirty="0" smtClean="0"/>
              <a:t>Умерла</a:t>
            </a:r>
            <a:r>
              <a:rPr lang="ru-RU" sz="2400" dirty="0" smtClean="0"/>
              <a:t>12 августа 1828 г. (70 лет), </a:t>
            </a:r>
            <a:r>
              <a:rPr lang="ru-RU" sz="2400" dirty="0" smtClean="0">
                <a:hlinkClick r:id="rId5"/>
              </a:rPr>
              <a:t>Санкт-Петербург</a:t>
            </a:r>
            <a:endParaRPr lang="ru-RU" sz="2400" dirty="0" smtClean="0"/>
          </a:p>
          <a:p>
            <a:r>
              <a:rPr lang="ru-RU" sz="2400" b="1" dirty="0" smtClean="0"/>
              <a:t>В браке с </a:t>
            </a:r>
            <a:r>
              <a:rPr lang="ru-RU" sz="2400" dirty="0" smtClean="0"/>
              <a:t>Фёдор Матвеев</a:t>
            </a:r>
          </a:p>
          <a:p>
            <a:r>
              <a:rPr lang="ru-RU" sz="2400" b="1" dirty="0" smtClean="0"/>
              <a:t>Родители </a:t>
            </a:r>
            <a:r>
              <a:rPr lang="ru-RU" sz="2400" dirty="0" smtClean="0"/>
              <a:t>Родион Яковлев, Лукерья Кириллова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54401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oombob.ru/img/picture/Apr/14/7529d9a9e81e8d8915463955ba89df75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http://umotnas.ru/umot/podruga-dnej-moih-surovih-po-tvorchestvu-a-s-pushkina/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31736"/>
            <a:ext cx="340327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7856" y="631736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Подруга дней моих суровых,</a:t>
            </a:r>
            <a:br>
              <a:rPr lang="ru-RU" sz="2400" dirty="0" smtClean="0"/>
            </a:br>
            <a:r>
              <a:rPr lang="ru-RU" sz="2400" dirty="0" smtClean="0"/>
              <a:t>Голубка дряхлая моя!</a:t>
            </a:r>
            <a:br>
              <a:rPr lang="ru-RU" sz="2400" dirty="0" smtClean="0"/>
            </a:br>
            <a:r>
              <a:rPr lang="ru-RU" sz="2400" dirty="0" smtClean="0"/>
              <a:t>Одна в глуши лесов сосновых</a:t>
            </a:r>
            <a:br>
              <a:rPr lang="ru-RU" sz="2400" dirty="0" smtClean="0"/>
            </a:br>
            <a:r>
              <a:rPr lang="ru-RU" sz="2400" dirty="0" smtClean="0"/>
              <a:t>Давно, давно ты ждёшь меня.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Ты под окном своей светлицы</a:t>
            </a:r>
            <a:br>
              <a:rPr lang="ru-RU" sz="2400" dirty="0" smtClean="0"/>
            </a:br>
            <a:r>
              <a:rPr lang="ru-RU" sz="2400" dirty="0" smtClean="0"/>
              <a:t>Горюешь, будто на часах,</a:t>
            </a:r>
            <a:br>
              <a:rPr lang="ru-RU" sz="2400" dirty="0" smtClean="0"/>
            </a:br>
            <a:r>
              <a:rPr lang="ru-RU" sz="2400" dirty="0" smtClean="0"/>
              <a:t>И медлят поминутно спицы</a:t>
            </a:r>
            <a:br>
              <a:rPr lang="ru-RU" sz="2400" dirty="0" smtClean="0"/>
            </a:br>
            <a:r>
              <a:rPr lang="ru-RU" sz="2400" dirty="0" smtClean="0"/>
              <a:t>В твоих наморщенных руках.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Глядишь в забытые вороты</a:t>
            </a:r>
            <a:br>
              <a:rPr lang="ru-RU" sz="2400" dirty="0" smtClean="0"/>
            </a:br>
            <a:r>
              <a:rPr lang="ru-RU" sz="2400" dirty="0" smtClean="0"/>
              <a:t>На чёрный отдалённый путь;</a:t>
            </a:r>
            <a:br>
              <a:rPr lang="ru-RU" sz="2400" dirty="0" smtClean="0"/>
            </a:br>
            <a:r>
              <a:rPr lang="ru-RU" sz="2400" dirty="0" smtClean="0"/>
              <a:t>Тоска, предчувствия, заботы</a:t>
            </a:r>
            <a:br>
              <a:rPr lang="ru-RU" sz="2400" dirty="0" smtClean="0"/>
            </a:br>
            <a:r>
              <a:rPr lang="ru-RU" sz="2400" dirty="0" smtClean="0"/>
              <a:t>Теснят твою всечасно грудь.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То чудится тебе…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3217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00.infourok.ru/images/doc/186/213185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7929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fishki.net/upload/post/2016/04/21/1926675/37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" y="0"/>
            <a:ext cx="9146664" cy="685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1890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boombob.ru/img/picture/Apr/14/7529d9a9e81e8d8915463955ba89df75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44"/>
            <a:ext cx="9144000" cy="68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risovach.ru/upload/2014/09/mem/koshecka_61329312_orig_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"/>
          <a:stretch/>
        </p:blipFill>
        <p:spPr bwMode="auto">
          <a:xfrm>
            <a:off x="1547664" y="480120"/>
            <a:ext cx="5905500" cy="578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26992" y="48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62</Words>
  <Application>Microsoft Office PowerPoint</Application>
  <PresentationFormat>Экран (4:3)</PresentationFormat>
  <Paragraphs>10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А.С. Пушкин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 Пушкин</dc:title>
  <dc:creator>полина</dc:creator>
  <cp:lastModifiedBy>полина</cp:lastModifiedBy>
  <cp:revision>6</cp:revision>
  <dcterms:created xsi:type="dcterms:W3CDTF">2016-10-13T19:23:56Z</dcterms:created>
  <dcterms:modified xsi:type="dcterms:W3CDTF">2016-10-14T18:50:52Z</dcterms:modified>
</cp:coreProperties>
</file>