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9378" y="1757937"/>
            <a:ext cx="10993549" cy="1475013"/>
          </a:xfrm>
        </p:spPr>
        <p:txBody>
          <a:bodyPr/>
          <a:lstStyle/>
          <a:p>
            <a:r>
              <a:rPr lang="ru-RU"/>
              <a:t>Собачье сердце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7181" y="1905123"/>
            <a:ext cx="10993546" cy="590321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069719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Дивиденд</vt:lpstr>
      <vt:lpstr>Собачье сердце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Собачье сердце</dc:title>
  <cp:revision>1</cp:revision>
  <dcterms:modified xsi:type="dcterms:W3CDTF">2016-10-19T18:12:43Z</dcterms:modified>
</cp:coreProperties>
</file>