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5" r:id="rId18"/>
    <p:sldId id="274" r:id="rId19"/>
    <p:sldId id="273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D057-EE05-4ED5-8B6A-406C1EB73F1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41DF-3BFF-4878-B296-C6B1A538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D057-EE05-4ED5-8B6A-406C1EB73F1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41DF-3BFF-4878-B296-C6B1A538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D057-EE05-4ED5-8B6A-406C1EB73F1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41DF-3BFF-4878-B296-C6B1A538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D057-EE05-4ED5-8B6A-406C1EB73F1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41DF-3BFF-4878-B296-C6B1A538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D057-EE05-4ED5-8B6A-406C1EB73F1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41DF-3BFF-4878-B296-C6B1A538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D057-EE05-4ED5-8B6A-406C1EB73F1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41DF-3BFF-4878-B296-C6B1A538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D057-EE05-4ED5-8B6A-406C1EB73F1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41DF-3BFF-4878-B296-C6B1A538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D057-EE05-4ED5-8B6A-406C1EB73F1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41DF-3BFF-4878-B296-C6B1A538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D057-EE05-4ED5-8B6A-406C1EB73F1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41DF-3BFF-4878-B296-C6B1A538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D057-EE05-4ED5-8B6A-406C1EB73F1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41DF-3BFF-4878-B296-C6B1A538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D057-EE05-4ED5-8B6A-406C1EB73F1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41DF-3BFF-4878-B296-C6B1A5389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D057-EE05-4ED5-8B6A-406C1EB73F1A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41DF-3BFF-4878-B296-C6B1A53893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11943984_deti_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00" r="5600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ru-RU" sz="54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+mj-lt"/>
              </a:rPr>
              <a:t>СПАСИБО ЗА ВНИМАНИЕ</a:t>
            </a:r>
            <a:endParaRPr lang="ru-RU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6512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3</cp:revision>
  <dcterms:created xsi:type="dcterms:W3CDTF">2012-11-08T14:46:16Z</dcterms:created>
  <dcterms:modified xsi:type="dcterms:W3CDTF">2012-11-08T15:13:42Z</dcterms:modified>
</cp:coreProperties>
</file>