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585123F-466F-4B9D-A619-40790C74FB8E}" type="datetimeFigureOut">
              <a:rPr lang="ru-RU" smtClean="0"/>
              <a:t>07.10.2016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F091D1D-DF9F-46A9-9A28-258F07309261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4%D0%BE%D0%BA%D1%83%D0%BC%D0%B5%D0%BD%D1%82" TargetMode="External"/><Relationship Id="rId2" Type="http://schemas.openxmlformats.org/officeDocument/2006/relationships/hyperlink" Target="https://uk.wikipedia.org/wiki/%D0%9D%D0%B0%D1%83%D0%BA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s://uk.wikipedia.org/wiki/%D0%94%D0%BE%D0%BA%D1%83%D0%BC%D0%B5%D0%BD%D1%82%D0%BD%D0%B0_%D0%BA%D0%BE%D0%BC%D1%83%D0%BD%D1%96%D0%BA%D0%B0%D1%86%D1%96%D1%8F" TargetMode="External"/><Relationship Id="rId4" Type="http://schemas.openxmlformats.org/officeDocument/2006/relationships/hyperlink" Target="https://uk.wikipedia.org/wiki/%D0%94%D0%BE%D0%BA%D1%83%D0%BC%D0%B5%D0%BD%D1%82%D0%BE%D0%BE%D0%B1%D1%96%D0%B3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Марченко П.А. ДЗ-2-1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Презентація</a:t>
            </a:r>
            <a:r>
              <a:rPr lang="ru-RU" dirty="0" smtClean="0"/>
              <a:t> на тему </a:t>
            </a:r>
            <a:r>
              <a:rPr lang="en-US" dirty="0" smtClean="0"/>
              <a:t>“</a:t>
            </a:r>
            <a:r>
              <a:rPr lang="ru-RU" dirty="0" err="1" smtClean="0"/>
              <a:t>Документознавство</a:t>
            </a:r>
            <a:r>
              <a:rPr lang="en-US" dirty="0" smtClean="0"/>
              <a:t>”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3757610" cy="457200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err="1" smtClean="0"/>
              <a:t>Документозна́вство</a:t>
            </a:r>
            <a:r>
              <a:rPr lang="ru-RU" dirty="0" smtClean="0"/>
              <a:t>—</a:t>
            </a:r>
            <a:r>
              <a:rPr lang="ru-RU" dirty="0"/>
              <a:t> </a:t>
            </a:r>
            <a:r>
              <a:rPr lang="ru-RU" dirty="0">
                <a:hlinkClick r:id="rId2" tooltip="Наука"/>
              </a:rPr>
              <a:t>наука</a:t>
            </a:r>
            <a:r>
              <a:rPr lang="ru-RU" dirty="0"/>
              <a:t> про </a:t>
            </a:r>
            <a:r>
              <a:rPr lang="ru-RU" dirty="0">
                <a:hlinkClick r:id="rId3" tooltip="Документ"/>
              </a:rPr>
              <a:t>документ</a:t>
            </a:r>
            <a:r>
              <a:rPr lang="ru-RU" dirty="0"/>
              <a:t> та </a:t>
            </a:r>
            <a:r>
              <a:rPr lang="ru-RU" dirty="0" err="1">
                <a:hlinkClick r:id="rId4" tooltip="Документообіг"/>
              </a:rPr>
              <a:t>документообіг</a:t>
            </a:r>
            <a:r>
              <a:rPr lang="ru-RU" dirty="0"/>
              <a:t>; </a:t>
            </a:r>
            <a:r>
              <a:rPr lang="ru-RU" dirty="0" err="1"/>
              <a:t>наукова</a:t>
            </a:r>
            <a:r>
              <a:rPr lang="ru-RU" dirty="0"/>
              <a:t> </a:t>
            </a:r>
            <a:r>
              <a:rPr lang="ru-RU" dirty="0" err="1"/>
              <a:t>дисципліна</a:t>
            </a:r>
            <a:r>
              <a:rPr lang="ru-RU" dirty="0"/>
              <a:t>, яка </a:t>
            </a:r>
            <a:r>
              <a:rPr lang="ru-RU" dirty="0" err="1"/>
              <a:t>досліджує</a:t>
            </a:r>
            <a:r>
              <a:rPr lang="ru-RU" dirty="0"/>
              <a:t> </a:t>
            </a:r>
            <a:r>
              <a:rPr lang="ru-RU" dirty="0" err="1"/>
              <a:t>процеси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й</a:t>
            </a:r>
            <a:r>
              <a:rPr lang="ru-RU" dirty="0"/>
              <a:t>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документів</a:t>
            </a:r>
            <a:r>
              <a:rPr lang="ru-RU" dirty="0"/>
              <a:t> та </a:t>
            </a:r>
            <a:r>
              <a:rPr lang="ru-RU" dirty="0" err="1"/>
              <a:t>розробляє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побудови</a:t>
            </a:r>
            <a:r>
              <a:rPr lang="ru-RU" dirty="0"/>
              <a:t> </a:t>
            </a:r>
            <a:r>
              <a:rPr lang="ru-RU" dirty="0" err="1">
                <a:hlinkClick r:id="rId5" tooltip="Документна комунікація"/>
              </a:rPr>
              <a:t>документно-комунікаційних</a:t>
            </a:r>
            <a:r>
              <a:rPr lang="ru-RU" dirty="0"/>
              <a:t> систем та </a:t>
            </a:r>
            <a:r>
              <a:rPr lang="ru-RU" dirty="0" err="1"/>
              <a:t>методи</a:t>
            </a:r>
            <a:r>
              <a:rPr lang="ru-RU" dirty="0"/>
              <a:t> </a:t>
            </a:r>
            <a:r>
              <a:rPr lang="ru-RU" dirty="0" err="1"/>
              <a:t>їхньої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91220-pochemu-knigu-nado-berech-sochinenie-rassuzhdeni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500562" y="2357430"/>
            <a:ext cx="378576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Об'єктом</a:t>
            </a:r>
            <a:r>
              <a:rPr lang="ru-RU" dirty="0" smtClean="0"/>
              <a:t> </a:t>
            </a:r>
            <a:r>
              <a:rPr lang="ru-RU" dirty="0" err="1" smtClean="0"/>
              <a:t>документознавства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комплексне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документа як системного </a:t>
            </a:r>
            <a:r>
              <a:rPr lang="ru-RU" dirty="0" err="1" smtClean="0"/>
              <a:t>об'єкта</a:t>
            </a:r>
            <a:r>
              <a:rPr lang="ru-RU" dirty="0" smtClean="0"/>
              <a:t>, </a:t>
            </a:r>
            <a:r>
              <a:rPr lang="ru-RU" dirty="0" err="1" smtClean="0"/>
              <a:t>спеціально</a:t>
            </a:r>
            <a:r>
              <a:rPr lang="ru-RU" dirty="0" smtClean="0"/>
              <a:t> </a:t>
            </a:r>
            <a:r>
              <a:rPr lang="ru-RU" dirty="0" err="1" smtClean="0"/>
              <a:t>створеного</a:t>
            </a:r>
            <a:r>
              <a:rPr lang="ru-RU" dirty="0" smtClean="0"/>
              <a:t> для </a:t>
            </a:r>
            <a:r>
              <a:rPr lang="ru-RU" dirty="0" err="1" smtClean="0"/>
              <a:t>зберігання</a:t>
            </a:r>
            <a:r>
              <a:rPr lang="ru-RU" dirty="0" smtClean="0"/>
              <a:t> та </a:t>
            </a:r>
            <a:r>
              <a:rPr lang="ru-RU" dirty="0" err="1" smtClean="0"/>
              <a:t>розповсюдження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 та в </a:t>
            </a:r>
            <a:r>
              <a:rPr lang="ru-RU" dirty="0" err="1" smtClean="0"/>
              <a:t>часі</a:t>
            </a:r>
            <a:r>
              <a:rPr lang="ru-RU" dirty="0" smtClean="0"/>
              <a:t>. Предметом </a:t>
            </a:r>
            <a:r>
              <a:rPr lang="ru-RU" dirty="0" err="1" smtClean="0"/>
              <a:t>документознавства</a:t>
            </a:r>
            <a:r>
              <a:rPr lang="ru-RU" dirty="0" smtClean="0"/>
              <a:t> —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</a:t>
            </a:r>
            <a:r>
              <a:rPr lang="ru-RU" dirty="0" err="1" smtClean="0"/>
              <a:t>наукового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про документ в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єдності</a:t>
            </a:r>
            <a:r>
              <a:rPr lang="ru-RU" dirty="0" smtClean="0"/>
              <a:t> </a:t>
            </a:r>
            <a:r>
              <a:rPr lang="ru-RU" dirty="0" err="1" smtClean="0"/>
              <a:t>матеріальної</a:t>
            </a:r>
            <a:r>
              <a:rPr lang="ru-RU" dirty="0" smtClean="0"/>
              <a:t> та </a:t>
            </a:r>
            <a:r>
              <a:rPr lang="ru-RU" dirty="0" err="1" smtClean="0"/>
              <a:t>інформаційної</a:t>
            </a:r>
            <a:r>
              <a:rPr lang="ru-RU" dirty="0" smtClean="0"/>
              <a:t> </a:t>
            </a:r>
            <a:r>
              <a:rPr lang="ru-RU" dirty="0" err="1" smtClean="0"/>
              <a:t>складових</a:t>
            </a:r>
            <a:r>
              <a:rPr lang="ru-RU" dirty="0" smtClean="0"/>
              <a:t>, про </a:t>
            </a:r>
            <a:r>
              <a:rPr lang="ru-RU" dirty="0" err="1" smtClean="0"/>
              <a:t>закономірності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та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в </a:t>
            </a:r>
            <a:r>
              <a:rPr lang="ru-RU" dirty="0" err="1" smtClean="0"/>
              <a:t>суспільстві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3479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Об'єкт, предмет і структура документознавства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Діапазон</a:t>
            </a:r>
            <a:r>
              <a:rPr lang="ru-RU" dirty="0" smtClean="0"/>
              <a:t> </a:t>
            </a:r>
            <a:r>
              <a:rPr lang="ru-RU" dirty="0" err="1" smtClean="0"/>
              <a:t>пересування</a:t>
            </a:r>
            <a:r>
              <a:rPr lang="ru-RU" dirty="0" smtClean="0"/>
              <a:t> </a:t>
            </a:r>
            <a:r>
              <a:rPr lang="ru-RU" dirty="0" err="1" smtClean="0"/>
              <a:t>недокументованої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обмежений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звукові</a:t>
            </a:r>
            <a:r>
              <a:rPr lang="ru-RU" dirty="0" smtClean="0"/>
              <a:t> </a:t>
            </a:r>
            <a:r>
              <a:rPr lang="ru-RU" dirty="0" err="1" smtClean="0"/>
              <a:t>хвилі</a:t>
            </a:r>
            <a:r>
              <a:rPr lang="ru-RU" dirty="0" smtClean="0"/>
              <a:t> </a:t>
            </a:r>
            <a:r>
              <a:rPr lang="ru-RU" dirty="0" err="1" smtClean="0"/>
              <a:t>усного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 </a:t>
            </a:r>
            <a:r>
              <a:rPr lang="ru-RU" dirty="0" err="1" smtClean="0"/>
              <a:t>поширюються</a:t>
            </a:r>
            <a:r>
              <a:rPr lang="ru-RU" dirty="0" smtClean="0"/>
              <a:t> в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обмеженому</a:t>
            </a:r>
            <a:r>
              <a:rPr lang="ru-RU" dirty="0" smtClean="0"/>
              <a:t> </a:t>
            </a:r>
            <a:r>
              <a:rPr lang="ru-RU" dirty="0" err="1" smtClean="0"/>
              <a:t>просторі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</a:t>
            </a:r>
            <a:r>
              <a:rPr lang="ru-RU" dirty="0" err="1" smtClean="0"/>
              <a:t>джерела</a:t>
            </a:r>
            <a:r>
              <a:rPr lang="ru-RU" dirty="0" smtClean="0"/>
              <a:t> </a:t>
            </a:r>
            <a:r>
              <a:rPr lang="ru-RU" dirty="0" err="1" smtClean="0"/>
              <a:t>їхнього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— </a:t>
            </a:r>
            <a:r>
              <a:rPr lang="ru-RU" dirty="0" err="1" smtClean="0"/>
              <a:t>людини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говорить. </a:t>
            </a:r>
            <a:r>
              <a:rPr lang="ru-RU" dirty="0" err="1" smtClean="0"/>
              <a:t>Просторовий</a:t>
            </a:r>
            <a:r>
              <a:rPr lang="ru-RU" dirty="0" smtClean="0"/>
              <a:t> </a:t>
            </a:r>
            <a:r>
              <a:rPr lang="ru-RU" dirty="0" err="1" smtClean="0"/>
              <a:t>бар'єр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там, де </a:t>
            </a:r>
            <a:r>
              <a:rPr lang="ru-RU" dirty="0" err="1" smtClean="0"/>
              <a:t>вухо</a:t>
            </a:r>
            <a:r>
              <a:rPr lang="ru-RU" dirty="0" smtClean="0"/>
              <a:t> </a:t>
            </a:r>
            <a:r>
              <a:rPr lang="ru-RU" dirty="0" err="1" smtClean="0"/>
              <a:t>співрозмовника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не в </a:t>
            </a:r>
            <a:r>
              <a:rPr lang="ru-RU" dirty="0" err="1" smtClean="0"/>
              <a:t>змозі</a:t>
            </a:r>
            <a:r>
              <a:rPr lang="ru-RU" dirty="0" smtClean="0"/>
              <a:t> </a:t>
            </a:r>
            <a:r>
              <a:rPr lang="ru-RU" dirty="0" err="1" smtClean="0"/>
              <a:t>уловити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говорить.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Просторовий</a:t>
            </a:r>
            <a:r>
              <a:rPr lang="ru-RU" b="1" dirty="0" smtClean="0"/>
              <a:t> </a:t>
            </a:r>
            <a:r>
              <a:rPr lang="ru-RU" b="1" dirty="0" err="1" smtClean="0"/>
              <a:t>бар’єр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Матеріальний</a:t>
            </a:r>
            <a:r>
              <a:rPr lang="ru-RU" dirty="0" smtClean="0"/>
              <a:t>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закодованою</a:t>
            </a:r>
            <a:r>
              <a:rPr lang="ru-RU" dirty="0" smtClean="0"/>
              <a:t> </a:t>
            </a:r>
            <a:r>
              <a:rPr lang="ru-RU" dirty="0" err="1" smtClean="0"/>
              <a:t>інформацією</a:t>
            </a:r>
            <a:r>
              <a:rPr lang="ru-RU" dirty="0" smtClean="0"/>
              <a:t> </a:t>
            </a:r>
            <a:r>
              <a:rPr lang="ru-RU" dirty="0" err="1" smtClean="0"/>
              <a:t>поширюється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в </a:t>
            </a:r>
            <a:r>
              <a:rPr lang="ru-RU" dirty="0" err="1" smtClean="0"/>
              <a:t>просторі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часі</a:t>
            </a:r>
            <a:r>
              <a:rPr lang="ru-RU" dirty="0" smtClean="0"/>
              <a:t>. </a:t>
            </a:r>
            <a:r>
              <a:rPr lang="ru-RU" dirty="0" err="1" smtClean="0"/>
              <a:t>Передавальну</a:t>
            </a:r>
            <a:r>
              <a:rPr lang="ru-RU" dirty="0" smtClean="0"/>
              <a:t> </a:t>
            </a:r>
            <a:r>
              <a:rPr lang="ru-RU" dirty="0" err="1" smtClean="0"/>
              <a:t>інформацію</a:t>
            </a:r>
            <a:r>
              <a:rPr lang="ru-RU" dirty="0" smtClean="0"/>
              <a:t> документ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сприймаючий</a:t>
            </a:r>
            <a:r>
              <a:rPr lang="ru-RU" dirty="0" smtClean="0"/>
              <a:t> </a:t>
            </a:r>
            <a:r>
              <a:rPr lang="ru-RU" dirty="0" err="1" smtClean="0"/>
              <a:t>суб'єкт</a:t>
            </a:r>
            <a:r>
              <a:rPr lang="ru-RU" dirty="0" smtClean="0"/>
              <a:t> </a:t>
            </a:r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зістиковуватися</a:t>
            </a:r>
            <a:r>
              <a:rPr lang="ru-RU" dirty="0" smtClean="0"/>
              <a:t> в </a:t>
            </a:r>
            <a:r>
              <a:rPr lang="ru-RU" dirty="0" err="1" smtClean="0"/>
              <a:t>часі</a:t>
            </a:r>
            <a:r>
              <a:rPr lang="ru-RU" dirty="0" smtClean="0"/>
              <a:t>. Але в реальному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об'єкти</a:t>
            </a:r>
            <a:r>
              <a:rPr lang="ru-RU" dirty="0" smtClean="0"/>
              <a:t> </a:t>
            </a:r>
            <a:r>
              <a:rPr lang="ru-RU" dirty="0" err="1" smtClean="0"/>
              <a:t>розділені</a:t>
            </a:r>
            <a:r>
              <a:rPr lang="ru-RU" dirty="0" smtClean="0"/>
              <a:t> простором.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Часовий</a:t>
            </a:r>
            <a:r>
              <a:rPr lang="ru-RU" b="1" dirty="0" smtClean="0"/>
              <a:t> </a:t>
            </a:r>
            <a:r>
              <a:rPr lang="ru-RU" b="1" dirty="0" err="1" smtClean="0"/>
              <a:t>бар'єр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Незважаючи</a:t>
            </a:r>
            <a:r>
              <a:rPr lang="ru-RU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тісний</a:t>
            </a:r>
            <a:r>
              <a:rPr lang="ru-RU" dirty="0" smtClean="0"/>
              <a:t> </a:t>
            </a:r>
            <a:r>
              <a:rPr lang="ru-RU" dirty="0" err="1" smtClean="0"/>
              <a:t>зв'язок</a:t>
            </a:r>
            <a:r>
              <a:rPr lang="ru-RU" dirty="0" smtClean="0"/>
              <a:t> </a:t>
            </a:r>
            <a:r>
              <a:rPr lang="ru-RU" dirty="0" err="1" smtClean="0"/>
              <a:t>документознавства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джерелознавством</a:t>
            </a:r>
            <a:r>
              <a:rPr lang="ru-RU" dirty="0" smtClean="0"/>
              <a:t>, </a:t>
            </a:r>
            <a:r>
              <a:rPr lang="ru-RU" dirty="0" err="1" smtClean="0"/>
              <a:t>між</a:t>
            </a:r>
            <a:r>
              <a:rPr lang="ru-RU" dirty="0" smtClean="0"/>
              <a:t> ними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істотні</a:t>
            </a:r>
            <a:r>
              <a:rPr lang="ru-RU" dirty="0" smtClean="0"/>
              <a:t> </a:t>
            </a:r>
            <a:r>
              <a:rPr lang="ru-RU" dirty="0" err="1" smtClean="0"/>
              <a:t>розходження</a:t>
            </a:r>
            <a:r>
              <a:rPr lang="ru-RU" dirty="0" smtClean="0"/>
              <a:t>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спостерігаються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 </a:t>
            </a:r>
            <a:r>
              <a:rPr lang="ru-RU" dirty="0" err="1" smtClean="0"/>
              <a:t>об'єкті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(</a:t>
            </a:r>
            <a:r>
              <a:rPr lang="ru-RU" dirty="0" err="1" smtClean="0"/>
              <a:t>джерелознавство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,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письмових</a:t>
            </a:r>
            <a:r>
              <a:rPr lang="ru-RU" dirty="0" smtClean="0"/>
              <a:t> </a:t>
            </a:r>
            <a:r>
              <a:rPr lang="ru-RU" dirty="0" err="1" smtClean="0"/>
              <a:t>документальних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історичних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, </a:t>
            </a:r>
            <a:r>
              <a:rPr lang="ru-RU" dirty="0" err="1" smtClean="0"/>
              <a:t>зокрема</a:t>
            </a:r>
            <a:r>
              <a:rPr lang="ru-RU" dirty="0" smtClean="0"/>
              <a:t>, </a:t>
            </a:r>
            <a:r>
              <a:rPr lang="ru-RU" dirty="0" err="1" smtClean="0"/>
              <a:t>речовинні</a:t>
            </a:r>
            <a:r>
              <a:rPr lang="ru-RU" dirty="0" smtClean="0"/>
              <a:t>);</a:t>
            </a:r>
          </a:p>
          <a:p>
            <a:r>
              <a:rPr lang="ru-RU" dirty="0" err="1" smtClean="0"/>
              <a:t>з</a:t>
            </a:r>
            <a:r>
              <a:rPr lang="ru-RU" dirty="0" smtClean="0"/>
              <a:t> метою </a:t>
            </a:r>
            <a:r>
              <a:rPr lang="ru-RU" dirty="0" err="1" smtClean="0"/>
              <a:t>дослідження</a:t>
            </a:r>
            <a:r>
              <a:rPr lang="ru-RU" dirty="0" smtClean="0"/>
              <a:t> (</a:t>
            </a:r>
            <a:r>
              <a:rPr lang="ru-RU" dirty="0" err="1" smtClean="0"/>
              <a:t>джерелознавство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документ </a:t>
            </a:r>
            <a:r>
              <a:rPr lang="ru-RU" dirty="0" err="1" smtClean="0"/>
              <a:t>із</a:t>
            </a:r>
            <a:r>
              <a:rPr lang="ru-RU" dirty="0" smtClean="0"/>
              <a:t> метою </a:t>
            </a:r>
            <a:r>
              <a:rPr lang="ru-RU" dirty="0" err="1" smtClean="0"/>
              <a:t>вироблення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 </a:t>
            </a:r>
            <a:r>
              <a:rPr lang="ru-RU" dirty="0" err="1" smtClean="0"/>
              <a:t>витягу</a:t>
            </a:r>
            <a:r>
              <a:rPr lang="ru-RU" dirty="0" smtClean="0"/>
              <a:t> </a:t>
            </a:r>
            <a:r>
              <a:rPr lang="ru-RU" dirty="0" err="1" smtClean="0"/>
              <a:t>необхідної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);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хронології</a:t>
            </a:r>
            <a:r>
              <a:rPr lang="ru-RU" dirty="0" smtClean="0"/>
              <a:t> (</a:t>
            </a:r>
            <a:r>
              <a:rPr lang="ru-RU" dirty="0" err="1" smtClean="0"/>
              <a:t>джерелознавство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документи</a:t>
            </a:r>
            <a:r>
              <a:rPr lang="ru-RU" dirty="0" smtClean="0"/>
              <a:t> </a:t>
            </a:r>
            <a:r>
              <a:rPr lang="ru-RU" dirty="0" err="1" smtClean="0"/>
              <a:t>винятково</a:t>
            </a:r>
            <a:r>
              <a:rPr lang="ru-RU" dirty="0" smtClean="0"/>
              <a:t> в ретроспективному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, а </a:t>
            </a:r>
            <a:r>
              <a:rPr lang="ru-RU" dirty="0" err="1" smtClean="0"/>
              <a:t>документознавство</a:t>
            </a:r>
            <a:r>
              <a:rPr lang="ru-RU" dirty="0" smtClean="0"/>
              <a:t> — </a:t>
            </a:r>
            <a:r>
              <a:rPr lang="ru-RU" dirty="0" err="1" smtClean="0"/>
              <a:t>також</a:t>
            </a:r>
            <a:r>
              <a:rPr lang="ru-RU" dirty="0" smtClean="0"/>
              <a:t> в оперативному </a:t>
            </a:r>
            <a:r>
              <a:rPr lang="ru-RU" dirty="0" err="1" smtClean="0"/>
              <a:t>й</a:t>
            </a:r>
            <a:r>
              <a:rPr lang="ru-RU" dirty="0" smtClean="0"/>
              <a:t> у перспективному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/>
              <a:t>Чимало</a:t>
            </a:r>
            <a:r>
              <a:rPr lang="ru-RU" dirty="0" smtClean="0"/>
              <a:t> </a:t>
            </a:r>
            <a:r>
              <a:rPr lang="ru-RU" dirty="0" err="1" smtClean="0"/>
              <a:t>спільного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виявити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документознавством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книгознавством</a:t>
            </a:r>
            <a:r>
              <a:rPr lang="ru-RU" dirty="0" smtClean="0"/>
              <a:t>. 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зближають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інформаційна</a:t>
            </a:r>
            <a:r>
              <a:rPr lang="ru-RU" dirty="0" smtClean="0"/>
              <a:t>, </a:t>
            </a:r>
            <a:r>
              <a:rPr lang="ru-RU" dirty="0" err="1" smtClean="0"/>
              <a:t>соціальна</a:t>
            </a:r>
            <a:r>
              <a:rPr lang="ru-RU" dirty="0" smtClean="0"/>
              <a:t> </a:t>
            </a:r>
            <a:r>
              <a:rPr lang="ru-RU" dirty="0" err="1" smtClean="0"/>
              <a:t>сутність</a:t>
            </a:r>
            <a:r>
              <a:rPr lang="ru-RU" dirty="0" smtClean="0"/>
              <a:t> </a:t>
            </a:r>
            <a:r>
              <a:rPr lang="ru-RU" dirty="0" err="1" smtClean="0"/>
              <a:t>об'єктів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 — документа </a:t>
            </a:r>
            <a:r>
              <a:rPr lang="ru-RU" dirty="0" err="1" smtClean="0"/>
              <a:t>й</a:t>
            </a:r>
            <a:r>
              <a:rPr lang="ru-RU" dirty="0" smtClean="0"/>
              <a:t> книги; </a:t>
            </a:r>
            <a:r>
              <a:rPr lang="ru-RU" dirty="0" err="1" smtClean="0"/>
              <a:t>багато</a:t>
            </a:r>
            <a:r>
              <a:rPr lang="ru-RU" dirty="0" smtClean="0"/>
              <a:t> в </a:t>
            </a:r>
            <a:r>
              <a:rPr lang="ru-RU" dirty="0" err="1" smtClean="0"/>
              <a:t>чому</a:t>
            </a:r>
            <a:r>
              <a:rPr lang="ru-RU" dirty="0" smtClean="0"/>
              <a:t> </a:t>
            </a:r>
            <a:r>
              <a:rPr lang="ru-RU" dirty="0" err="1" smtClean="0"/>
              <a:t>однакові</a:t>
            </a:r>
            <a:r>
              <a:rPr lang="ru-RU" dirty="0" smtClean="0"/>
              <a:t> </a:t>
            </a:r>
            <a:r>
              <a:rPr lang="ru-RU" dirty="0" err="1" smtClean="0"/>
              <a:t>цілі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папір</a:t>
            </a:r>
            <a:r>
              <a:rPr lang="ru-RU" dirty="0" smtClean="0"/>
              <a:t> як </a:t>
            </a:r>
            <a:r>
              <a:rPr lang="ru-RU" dirty="0" err="1" smtClean="0"/>
              <a:t>загальний</a:t>
            </a:r>
            <a:r>
              <a:rPr lang="ru-RU" dirty="0" smtClean="0"/>
              <a:t> </a:t>
            </a:r>
            <a:r>
              <a:rPr lang="ru-RU" dirty="0" err="1" smtClean="0"/>
              <a:t>матеріальний</a:t>
            </a:r>
            <a:r>
              <a:rPr lang="ru-RU" dirty="0" smtClean="0"/>
              <a:t> </a:t>
            </a:r>
            <a:r>
              <a:rPr lang="ru-RU" dirty="0" err="1" smtClean="0"/>
              <a:t>носій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endParaRPr lang="ru-RU" dirty="0" smtClean="0"/>
          </a:p>
          <a:p>
            <a:r>
              <a:rPr lang="ru-RU" dirty="0" smtClean="0"/>
              <a:t>лист як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передачі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hot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2910" y="285728"/>
            <a:ext cx="7696925" cy="6255501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00298" y="2285992"/>
            <a:ext cx="8229600" cy="1219200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30</TotalTime>
  <Words>165</Words>
  <Application>Microsoft Office PowerPoint</Application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Бумажная</vt:lpstr>
      <vt:lpstr>Презентація на тему “Документознавство”</vt:lpstr>
      <vt:lpstr>Слайд 2</vt:lpstr>
      <vt:lpstr>Об'єкт, предмет і структура документознавства  </vt:lpstr>
      <vt:lpstr>Просторовий бар’єр</vt:lpstr>
      <vt:lpstr>Часовий бар'єр</vt:lpstr>
      <vt:lpstr>Слайд 6</vt:lpstr>
      <vt:lpstr>Слайд 7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Student</dc:creator>
  <cp:lastModifiedBy>Student</cp:lastModifiedBy>
  <cp:revision>4</cp:revision>
  <dcterms:created xsi:type="dcterms:W3CDTF">2016-10-07T07:16:02Z</dcterms:created>
  <dcterms:modified xsi:type="dcterms:W3CDTF">2016-10-07T07:46:30Z</dcterms:modified>
</cp:coreProperties>
</file>