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6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0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3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9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5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2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8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8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8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5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D35A-DD62-4B7B-816E-EB61B33167EA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A709-4FC4-4F9B-A160-4ACF3987C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72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кеп</dc:title>
  <dc:creator>Алина</dc:creator>
  <cp:lastModifiedBy>Алина</cp:lastModifiedBy>
  <cp:revision>2</cp:revision>
  <dcterms:created xsi:type="dcterms:W3CDTF">2016-10-06T11:30:34Z</dcterms:created>
  <dcterms:modified xsi:type="dcterms:W3CDTF">2016-10-06T11:35:34Z</dcterms:modified>
</cp:coreProperties>
</file>