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DE96-D018-4E82-8F69-9CDD7DF4AF8E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7934-3F24-49E0-8D2A-50B4AF8E7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DE96-D018-4E82-8F69-9CDD7DF4AF8E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7934-3F24-49E0-8D2A-50B4AF8E7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DE96-D018-4E82-8F69-9CDD7DF4AF8E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7934-3F24-49E0-8D2A-50B4AF8E7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DE96-D018-4E82-8F69-9CDD7DF4AF8E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7934-3F24-49E0-8D2A-50B4AF8E7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DE96-D018-4E82-8F69-9CDD7DF4AF8E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7934-3F24-49E0-8D2A-50B4AF8E7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DE96-D018-4E82-8F69-9CDD7DF4AF8E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7934-3F24-49E0-8D2A-50B4AF8E7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DE96-D018-4E82-8F69-9CDD7DF4AF8E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7934-3F24-49E0-8D2A-50B4AF8E7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DE96-D018-4E82-8F69-9CDD7DF4AF8E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7934-3F24-49E0-8D2A-50B4AF8E7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DE96-D018-4E82-8F69-9CDD7DF4AF8E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7934-3F24-49E0-8D2A-50B4AF8E7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DE96-D018-4E82-8F69-9CDD7DF4AF8E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7934-3F24-49E0-8D2A-50B4AF8E7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DE96-D018-4E82-8F69-9CDD7DF4AF8E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7934-3F24-49E0-8D2A-50B4AF8E7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CDE96-D018-4E82-8F69-9CDD7DF4AF8E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87934-3F24-49E0-8D2A-50B4AF8E70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смчип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смчип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смчип</dc:title>
  <dc:creator>Gleb</dc:creator>
  <cp:lastModifiedBy>Gleb</cp:lastModifiedBy>
  <cp:revision>1</cp:revision>
  <dcterms:created xsi:type="dcterms:W3CDTF">2016-10-05T14:06:43Z</dcterms:created>
  <dcterms:modified xsi:type="dcterms:W3CDTF">2016-10-05T14:06:50Z</dcterms:modified>
</cp:coreProperties>
</file>