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BF1-5B9F-419F-A1CF-886EDBBBB6EE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D697B-5A9F-4831-9171-A7287C475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394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BF1-5B9F-419F-A1CF-886EDBBBB6EE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D697B-5A9F-4831-9171-A7287C475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0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BF1-5B9F-419F-A1CF-886EDBBBB6EE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D697B-5A9F-4831-9171-A7287C475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35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BF1-5B9F-419F-A1CF-886EDBBBB6EE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D697B-5A9F-4831-9171-A7287C475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939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BF1-5B9F-419F-A1CF-886EDBBBB6EE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D697B-5A9F-4831-9171-A7287C475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95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BF1-5B9F-419F-A1CF-886EDBBBB6EE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D697B-5A9F-4831-9171-A7287C475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77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BF1-5B9F-419F-A1CF-886EDBBBB6EE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D697B-5A9F-4831-9171-A7287C475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82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BF1-5B9F-419F-A1CF-886EDBBBB6EE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D697B-5A9F-4831-9171-A7287C475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97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BF1-5B9F-419F-A1CF-886EDBBBB6EE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D697B-5A9F-4831-9171-A7287C475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4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BF1-5B9F-419F-A1CF-886EDBBBB6EE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D697B-5A9F-4831-9171-A7287C475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908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BF1-5B9F-419F-A1CF-886EDBBBB6EE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D697B-5A9F-4831-9171-A7287C475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807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30BF1-5B9F-419F-A1CF-886EDBBBB6EE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D697B-5A9F-4831-9171-A7287C475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85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4970" y="0"/>
            <a:ext cx="8853715" cy="1378857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#</a:t>
            </a:r>
            <a:r>
              <a:rPr lang="ru-RU" dirty="0" err="1" smtClean="0">
                <a:solidFill>
                  <a:srgbClr val="00B050"/>
                </a:solidFill>
              </a:rPr>
              <a:t>ВсяЖизньЗаРешеткой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1828" y="1483681"/>
            <a:ext cx="9506857" cy="403905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Или для чего нужны </a:t>
            </a:r>
            <a:r>
              <a:rPr lang="ru-RU" dirty="0" err="1" smtClean="0">
                <a:solidFill>
                  <a:srgbClr val="00B050"/>
                </a:solidFill>
              </a:rPr>
              <a:t>хэштеги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3414">
            <a:off x="4008896" y="2502583"/>
            <a:ext cx="4686253" cy="351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6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9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8143" y="408668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smtClean="0">
                <a:solidFill>
                  <a:srgbClr val="FFFF00"/>
                </a:solidFill>
              </a:rPr>
              <a:t>КАКБЫТЬ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smtClean="0">
                <a:solidFill>
                  <a:srgbClr val="FFFF00"/>
                </a:solidFill>
              </a:rPr>
              <a:t>Начало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smtClean="0">
                <a:solidFill>
                  <a:srgbClr val="FFFF00"/>
                </a:solidFill>
              </a:rPr>
              <a:t>Первые</a:t>
            </a:r>
            <a:r>
              <a:rPr lang="en-US" dirty="0" smtClean="0">
                <a:solidFill>
                  <a:srgbClr val="FFFF00"/>
                </a:solidFill>
              </a:rPr>
              <a:t>_</a:t>
            </a:r>
            <a:r>
              <a:rPr lang="ru-RU" dirty="0" smtClean="0">
                <a:solidFill>
                  <a:srgbClr val="FFFF00"/>
                </a:solidFill>
              </a:rPr>
              <a:t>Шаги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572">
            <a:off x="6406430" y="3248572"/>
            <a:ext cx="5791200" cy="36195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5520"/>
            <a:ext cx="5296153" cy="2890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0" y="1734231"/>
            <a:ext cx="3906852" cy="260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2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</a:t>
            </a:r>
            <a:r>
              <a:rPr lang="en-US" dirty="0" smtClean="0">
                <a:solidFill>
                  <a:srgbClr val="00B0F0"/>
                </a:solidFill>
              </a:rPr>
              <a:t>#</a:t>
            </a:r>
            <a:r>
              <a:rPr lang="ru-RU" dirty="0" err="1" smtClean="0">
                <a:solidFill>
                  <a:srgbClr val="00B0F0"/>
                </a:solidFill>
              </a:rPr>
              <a:t>Вашиконкуренты</a:t>
            </a:r>
            <a:endParaRPr lang="en-US" dirty="0" smtClean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39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err="1" smtClean="0">
                <a:solidFill>
                  <a:srgbClr val="FFFF00"/>
                </a:solidFill>
              </a:rPr>
              <a:t>НужноСобраться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smtClean="0">
                <a:solidFill>
                  <a:srgbClr val="FFFF00"/>
                </a:solidFill>
              </a:rPr>
              <a:t>Работать 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smtClean="0">
                <a:solidFill>
                  <a:srgbClr val="FFFF00"/>
                </a:solidFill>
              </a:rPr>
              <a:t>Пробовать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 </a:t>
            </a:r>
            <a:endParaRPr lang="ru-RU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  <a:p>
            <a:endParaRPr lang="ru-RU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en-US" dirty="0" err="1" smtClean="0">
                <a:solidFill>
                  <a:srgbClr val="FFFF00"/>
                </a:solidFill>
              </a:rPr>
              <a:t>spb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err="1" smtClean="0">
                <a:solidFill>
                  <a:srgbClr val="FFFF00"/>
                </a:solidFill>
              </a:rPr>
              <a:t>впитережить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smtClean="0">
                <a:solidFill>
                  <a:srgbClr val="FFFF00"/>
                </a:solidFill>
              </a:rPr>
              <a:t>продаю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smtClean="0">
                <a:solidFill>
                  <a:srgbClr val="FFFF00"/>
                </a:solidFill>
              </a:rPr>
              <a:t>пеку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err="1" smtClean="0">
                <a:solidFill>
                  <a:srgbClr val="FFFF00"/>
                </a:solidFill>
              </a:rPr>
              <a:t>делаюсам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en-US" dirty="0" err="1" smtClean="0">
                <a:solidFill>
                  <a:srgbClr val="FFFF00"/>
                </a:solidFill>
              </a:rPr>
              <a:t>smm_training#pokemon_cather_rus#ho_hotyn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err="1" smtClean="0">
                <a:solidFill>
                  <a:srgbClr val="FFFF00"/>
                </a:solidFill>
              </a:rPr>
              <a:t>отличный_образжизни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en-US" dirty="0" err="1" smtClean="0">
                <a:solidFill>
                  <a:srgbClr val="FFFF00"/>
                </a:solidFill>
              </a:rPr>
              <a:t>vcso#vcsogod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err="1" smtClean="0">
                <a:solidFill>
                  <a:srgbClr val="FFFF00"/>
                </a:solidFill>
              </a:rPr>
              <a:t>ещёкучадругихвариантов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err="1" smtClean="0">
                <a:solidFill>
                  <a:srgbClr val="FFFF00"/>
                </a:solidFill>
              </a:rPr>
              <a:t>бм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err="1" smtClean="0">
                <a:solidFill>
                  <a:srgbClr val="FFFF00"/>
                </a:solidFill>
              </a:rPr>
              <a:t>бк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err="1" smtClean="0">
                <a:solidFill>
                  <a:srgbClr val="FFFF00"/>
                </a:solidFill>
              </a:rPr>
              <a:t>домбм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smtClean="0">
                <a:solidFill>
                  <a:srgbClr val="FFFF00"/>
                </a:solidFill>
              </a:rPr>
              <a:t>успех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smtClean="0">
                <a:solidFill>
                  <a:srgbClr val="FFFF00"/>
                </a:solidFill>
              </a:rPr>
              <a:t>лето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smtClean="0">
                <a:solidFill>
                  <a:srgbClr val="FFFF00"/>
                </a:solidFill>
              </a:rPr>
              <a:t>конкурент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smtClean="0">
                <a:solidFill>
                  <a:srgbClr val="FFFF00"/>
                </a:solidFill>
              </a:rPr>
              <a:t>ем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smtClean="0">
                <a:solidFill>
                  <a:srgbClr val="FFFF00"/>
                </a:solidFill>
              </a:rPr>
              <a:t>сплю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err="1" smtClean="0">
                <a:solidFill>
                  <a:srgbClr val="FFFF00"/>
                </a:solidFill>
              </a:rPr>
              <a:t>фитоняшка</a:t>
            </a:r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err="1" smtClean="0">
                <a:solidFill>
                  <a:srgbClr val="FFFF00"/>
                </a:solidFill>
              </a:rPr>
              <a:t>моднобытьздоровым</a:t>
            </a:r>
            <a:r>
              <a:rPr lang="en-US" dirty="0" smtClean="0">
                <a:solidFill>
                  <a:srgbClr val="FFFF00"/>
                </a:solidFill>
              </a:rPr>
              <a:t>####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#</a:t>
            </a:r>
            <a:r>
              <a:rPr lang="ru-RU" b="1" dirty="0" smtClean="0">
                <a:solidFill>
                  <a:srgbClr val="FFFF00"/>
                </a:solidFill>
              </a:rPr>
              <a:t>Зачем</a:t>
            </a:r>
            <a:r>
              <a:rPr lang="en-US" b="1" dirty="0" smtClean="0">
                <a:solidFill>
                  <a:srgbClr val="FFFF00"/>
                </a:solidFill>
              </a:rPr>
              <a:t>H</a:t>
            </a:r>
            <a:r>
              <a:rPr lang="ru-RU" b="1" dirty="0" err="1" smtClean="0">
                <a:solidFill>
                  <a:srgbClr val="FFFF00"/>
                </a:solidFill>
              </a:rPr>
              <a:t>ужныПодборкиПопулярныхХештегов</a:t>
            </a:r>
            <a:endParaRPr lang="ru-RU" b="1" dirty="0" smtClean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Фотографии в </a:t>
            </a:r>
            <a:r>
              <a:rPr lang="ru-RU" dirty="0" err="1" smtClean="0">
                <a:solidFill>
                  <a:srgbClr val="FFFF00"/>
                </a:solidFill>
              </a:rPr>
              <a:t>Инстаграм</a:t>
            </a:r>
            <a:r>
              <a:rPr lang="ru-RU" dirty="0" smtClean="0">
                <a:solidFill>
                  <a:srgbClr val="FFFF00"/>
                </a:solidFill>
              </a:rPr>
              <a:t> пользователи находят именно по </a:t>
            </a:r>
            <a:r>
              <a:rPr lang="ru-RU" dirty="0" err="1" smtClean="0">
                <a:solidFill>
                  <a:srgbClr val="FFFF00"/>
                </a:solidFill>
              </a:rPr>
              <a:t>хештегам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Владея такой подборкой популярных меток, вы сможете находить огромное количество интересных для вас </a:t>
            </a:r>
            <a:r>
              <a:rPr lang="ru-RU" dirty="0" err="1" smtClean="0">
                <a:solidFill>
                  <a:srgbClr val="FFFF00"/>
                </a:solidFill>
              </a:rPr>
              <a:t>микроблогов</a:t>
            </a:r>
            <a:r>
              <a:rPr lang="ru-RU" dirty="0" smtClean="0">
                <a:solidFill>
                  <a:srgbClr val="FFFF00"/>
                </a:solidFill>
              </a:rPr>
              <a:t> и снимков. Сейчас в </a:t>
            </a:r>
            <a:r>
              <a:rPr lang="ru-RU" dirty="0" err="1" smtClean="0">
                <a:solidFill>
                  <a:srgbClr val="FFFF00"/>
                </a:solidFill>
              </a:rPr>
              <a:t>Инстаграм</a:t>
            </a:r>
            <a:r>
              <a:rPr lang="ru-RU" dirty="0" smtClean="0">
                <a:solidFill>
                  <a:srgbClr val="FFFF00"/>
                </a:solidFill>
              </a:rPr>
              <a:t> загружено свыше 15 миллиардов фотографий. Это нереально огромная цифра. А </a:t>
            </a:r>
            <a:r>
              <a:rPr lang="ru-RU" dirty="0" err="1" smtClean="0">
                <a:solidFill>
                  <a:srgbClr val="FFFF00"/>
                </a:solidFill>
              </a:rPr>
              <a:t>хештеги</a:t>
            </a:r>
            <a:r>
              <a:rPr lang="ru-RU" dirty="0" smtClean="0">
                <a:solidFill>
                  <a:srgbClr val="FFFF00"/>
                </a:solidFill>
              </a:rPr>
              <a:t> являются удобным способом навигации среди этого громадного объема фотографий в сети.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Это работает и в обратную сторону. Используя </a:t>
            </a:r>
            <a:r>
              <a:rPr lang="ru-RU" dirty="0" err="1" smtClean="0">
                <a:solidFill>
                  <a:srgbClr val="FFFF00"/>
                </a:solidFill>
              </a:rPr>
              <a:t>хештеги</a:t>
            </a:r>
            <a:r>
              <a:rPr lang="ru-RU" dirty="0" smtClean="0">
                <a:solidFill>
                  <a:srgbClr val="FFFF00"/>
                </a:solidFill>
              </a:rPr>
              <a:t> под собственными фотографиями, вы привлечете новых </a:t>
            </a:r>
            <a:r>
              <a:rPr lang="ru-RU" dirty="0" err="1" smtClean="0">
                <a:solidFill>
                  <a:srgbClr val="FFFF00"/>
                </a:solidFill>
              </a:rPr>
              <a:t>фолловеров</a:t>
            </a:r>
            <a:r>
              <a:rPr lang="ru-RU" dirty="0" smtClean="0">
                <a:solidFill>
                  <a:srgbClr val="FFFF00"/>
                </a:solidFill>
              </a:rPr>
              <a:t>. Ведь именно по этим меткам миллионы </a:t>
            </a:r>
            <a:r>
              <a:rPr lang="ru-RU" dirty="0" err="1" smtClean="0">
                <a:solidFill>
                  <a:srgbClr val="FFFF00"/>
                </a:solidFill>
              </a:rPr>
              <a:t>инстаграмщиков</a:t>
            </a:r>
            <a:r>
              <a:rPr lang="ru-RU" dirty="0" smtClean="0">
                <a:solidFill>
                  <a:srgbClr val="FFFF00"/>
                </a:solidFill>
              </a:rPr>
              <a:t> ищут новый контент. И для того, чтобы они нашли именно ваши снимки, нужно использовать популярные </a:t>
            </a:r>
            <a:r>
              <a:rPr lang="ru-RU" dirty="0" err="1" smtClean="0">
                <a:solidFill>
                  <a:srgbClr val="FFFF00"/>
                </a:solidFill>
              </a:rPr>
              <a:t>хештеги</a:t>
            </a:r>
            <a:r>
              <a:rPr lang="ru-RU" dirty="0" smtClean="0">
                <a:solidFill>
                  <a:srgbClr val="FFFF00"/>
                </a:solidFill>
              </a:rPr>
              <a:t>, которые в поисковую строку вводят  многие </a:t>
            </a:r>
            <a:r>
              <a:rPr lang="ru-RU" dirty="0" err="1" smtClean="0">
                <a:solidFill>
                  <a:srgbClr val="FFFF00"/>
                </a:solidFill>
              </a:rPr>
              <a:t>инстаграмщики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58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#</a:t>
            </a:r>
            <a:r>
              <a:rPr lang="ru-RU" dirty="0" smtClean="0">
                <a:solidFill>
                  <a:srgbClr val="FFFF00"/>
                </a:solidFill>
              </a:rPr>
              <a:t>РЕЗУЛЬТАТ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81" y="4437856"/>
            <a:ext cx="5611928" cy="242014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631">
            <a:off x="7265067" y="-45720"/>
            <a:ext cx="55952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0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#</a:t>
            </a:r>
            <a:r>
              <a:rPr lang="ru-RU" dirty="0" err="1" smtClean="0"/>
              <a:t>всегдаЕстьтотКтоТОжеУчиться</a:t>
            </a:r>
            <a:r>
              <a:rPr lang="en-US" dirty="0" smtClean="0"/>
              <a:t>#</a:t>
            </a:r>
            <a:r>
              <a:rPr lang="ru-RU" dirty="0" err="1" smtClean="0"/>
              <a:t>бытьпервым</a:t>
            </a:r>
            <a:r>
              <a:rPr lang="en-US" dirty="0" smtClean="0"/>
              <a:t>#</a:t>
            </a:r>
            <a:r>
              <a:rPr lang="ru-RU" dirty="0" err="1" smtClean="0"/>
              <a:t>путьвойна</a:t>
            </a:r>
            <a:r>
              <a:rPr lang="en-US" dirty="0" smtClean="0"/>
              <a:t>#</a:t>
            </a:r>
            <a:r>
              <a:rPr lang="en-US" dirty="0" err="1" smtClean="0"/>
              <a:t>vsco#smm_training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01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2100</TotalTime>
  <Words>178</Words>
  <Application>Microsoft Office PowerPoint</Application>
  <PresentationFormat>Широкоэкранный</PresentationFormat>
  <Paragraphs>17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#ВсяЖизньЗаРешеткой</vt:lpstr>
      <vt:lpstr>Презентация PowerPoint</vt:lpstr>
      <vt:lpstr>#КАКБЫТЬ#Начало#Первые_Шаги</vt:lpstr>
      <vt:lpstr>                         #Вашиконкуренты</vt:lpstr>
      <vt:lpstr> #НужноСобраться #Работать #Пробовать </vt:lpstr>
      <vt:lpstr>#ЗачемHужныПодборкиПопулярныхХештегов</vt:lpstr>
      <vt:lpstr>#РЕЗУЛЬТАТ</vt:lpstr>
      <vt:lpstr>#всегдаЕстьтотКтоТОжеУчиться#бытьпервым#путьвойна#vsco#smm_training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#ВсяЖизньЗаРешеткой</dc:title>
  <dc:creator>Богдан Жибаровский</dc:creator>
  <cp:lastModifiedBy>Богдан Жибаровский</cp:lastModifiedBy>
  <cp:revision>10</cp:revision>
  <dcterms:created xsi:type="dcterms:W3CDTF">2016-07-25T08:20:48Z</dcterms:created>
  <dcterms:modified xsi:type="dcterms:W3CDTF">2016-07-29T19:24:42Z</dcterms:modified>
</cp:coreProperties>
</file>