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442" autoAdjust="0"/>
    <p:restoredTop sz="94660"/>
  </p:normalViewPr>
  <p:slideViewPr>
    <p:cSldViewPr>
      <p:cViewPr varScale="1">
        <p:scale>
          <a:sx n="91" d="100"/>
          <a:sy n="91" d="100"/>
        </p:scale>
        <p:origin x="-6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2A40B-A488-4FDC-9E8C-A62FBBF32686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F177-3CCC-491B-B965-77B6D781B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2A40B-A488-4FDC-9E8C-A62FBBF32686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F177-3CCC-491B-B965-77B6D781B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2A40B-A488-4FDC-9E8C-A62FBBF32686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F177-3CCC-491B-B965-77B6D781B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2A40B-A488-4FDC-9E8C-A62FBBF32686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F177-3CCC-491B-B965-77B6D781B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2A40B-A488-4FDC-9E8C-A62FBBF32686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F177-3CCC-491B-B965-77B6D781B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2A40B-A488-4FDC-9E8C-A62FBBF32686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F177-3CCC-491B-B965-77B6D781B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2A40B-A488-4FDC-9E8C-A62FBBF32686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F177-3CCC-491B-B965-77B6D781B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2A40B-A488-4FDC-9E8C-A62FBBF32686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F177-3CCC-491B-B965-77B6D781B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2A40B-A488-4FDC-9E8C-A62FBBF32686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F177-3CCC-491B-B965-77B6D781B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2A40B-A488-4FDC-9E8C-A62FBBF32686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F177-3CCC-491B-B965-77B6D781B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2A40B-A488-4FDC-9E8C-A62FBBF32686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F177-3CCC-491B-B965-77B6D781B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2A40B-A488-4FDC-9E8C-A62FBBF32686}" type="datetimeFigureOut">
              <a:rPr lang="ru-RU" smtClean="0"/>
              <a:pPr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7F177-3CCC-491B-B965-77B6D781B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35834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0</Words>
  <Application>Microsoft Office PowerPoint</Application>
  <PresentationFormat>Экран (4:3)</PresentationFormat>
  <Paragraphs>0</Paragraphs>
  <Slides>120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120</vt:i4>
      </vt:variant>
    </vt:vector>
  </HeadingPairs>
  <TitlesOfParts>
    <vt:vector size="1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Perdodil</dc:creator>
  <cp:lastModifiedBy>Perdodil</cp:lastModifiedBy>
  <cp:revision>25</cp:revision>
  <dcterms:created xsi:type="dcterms:W3CDTF">2016-08-09T14:29:01Z</dcterms:created>
  <dcterms:modified xsi:type="dcterms:W3CDTF">2016-08-09T17:36:22Z</dcterms:modified>
</cp:coreProperties>
</file>