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95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B596-091B-4B36-92A2-1F1B1C702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5370-33A6-4079-8EF0-59B49FF20BA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0" dirty="0" smtClean="0"/>
              <a:t> </a:t>
            </a:r>
            <a:r>
              <a:rPr lang="ru-RU" sz="2500" b="0" dirty="0" smtClean="0"/>
              <a:t>     </a:t>
            </a:r>
            <a:r>
              <a:rPr lang="ru-RU" sz="2400" dirty="0" smtClean="0">
                <a:solidFill>
                  <a:srgbClr val="00FFFF"/>
                </a:solidFill>
              </a:rPr>
              <a:t>Форма </a:t>
            </a:r>
            <a:r>
              <a:rPr lang="ru-RU" sz="2400" dirty="0" smtClean="0">
                <a:solidFill>
                  <a:srgbClr val="00FFFF"/>
                </a:solidFill>
              </a:rPr>
              <a:t>снежинок</a:t>
            </a:r>
            <a:endParaRPr lang="ru-RU" sz="2400" dirty="0" smtClean="0">
              <a:solidFill>
                <a:srgbClr val="00FFFF"/>
              </a:solidFill>
            </a:endParaRPr>
          </a:p>
        </p:txBody>
      </p:sp>
      <p:pic>
        <p:nvPicPr>
          <p:cNvPr id="17411" name="Picture 6" descr="http://www.partow.net/images/snowflakes/images/snow_flak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25"/>
            <a:ext cx="20383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http://dcp.sovserv.ru/media/images/8/8/3/221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357688"/>
            <a:ext cx="2347912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http://www.enersoft.ru/_ld/21/2110857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071938"/>
            <a:ext cx="21844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http://dcp.sovserv.ru/media/images/4/a/d/2213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071688"/>
            <a:ext cx="210185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ttp://www.moda.ru/files/user/02/04/83/content/14519/800x800x85_2e90cc58f92f29381f121a4b089b8d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2000250"/>
            <a:ext cx="2379662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http://richbugger.files.wordpress.com/2009/11/96.jpg?w=574&amp;h=5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4449763"/>
            <a:ext cx="20002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6000" smtClean="0">
                <a:solidFill>
                  <a:srgbClr val="00FFFF"/>
                </a:solidFill>
              </a:rPr>
              <a:t>Материалы: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3150"/>
            <a:ext cx="8286750" cy="3752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66FF"/>
                </a:solidFill>
              </a:rPr>
              <a:t>           </a:t>
            </a:r>
            <a:r>
              <a:rPr lang="ru-RU" b="1" smtClean="0">
                <a:solidFill>
                  <a:srgbClr val="CCFF66"/>
                </a:solidFill>
              </a:rPr>
              <a:t>-</a:t>
            </a:r>
            <a:r>
              <a:rPr lang="ru-RU" sz="2100" i="1" smtClean="0">
                <a:solidFill>
                  <a:srgbClr val="CCFF66"/>
                </a:solidFill>
              </a:rPr>
              <a:t> </a:t>
            </a:r>
            <a:r>
              <a:rPr lang="ru-RU" b="1" smtClean="0">
                <a:solidFill>
                  <a:srgbClr val="CCFF66"/>
                </a:solidFill>
              </a:rPr>
              <a:t>белая бумага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          </a:t>
            </a:r>
            <a:r>
              <a:rPr lang="ru-RU" b="1" smtClean="0">
                <a:solidFill>
                  <a:srgbClr val="FFCC00"/>
                </a:solidFill>
              </a:rPr>
              <a:t>- свечка или восковые  мелки</a:t>
            </a:r>
            <a:br>
              <a:rPr lang="ru-RU" b="1" smtClean="0">
                <a:solidFill>
                  <a:srgbClr val="FFCC00"/>
                </a:solidFill>
              </a:rPr>
            </a:br>
            <a:r>
              <a:rPr lang="ru-RU" b="1" smtClean="0"/>
              <a:t>        </a:t>
            </a:r>
            <a:r>
              <a:rPr lang="ru-RU" b="1" smtClean="0">
                <a:solidFill>
                  <a:srgbClr val="FF9933"/>
                </a:solidFill>
              </a:rPr>
              <a:t>- стаканчик с водой</a:t>
            </a:r>
            <a:br>
              <a:rPr lang="ru-RU" b="1" smtClean="0">
                <a:solidFill>
                  <a:srgbClr val="FF9933"/>
                </a:solidFill>
              </a:rPr>
            </a:br>
            <a:r>
              <a:rPr lang="ru-RU" b="1" smtClean="0"/>
              <a:t>        </a:t>
            </a:r>
            <a:r>
              <a:rPr lang="ru-RU" b="1" smtClean="0">
                <a:solidFill>
                  <a:srgbClr val="FF7C80"/>
                </a:solidFill>
              </a:rPr>
              <a:t>- акварельные краски</a:t>
            </a:r>
            <a:br>
              <a:rPr lang="ru-RU" b="1" smtClean="0">
                <a:solidFill>
                  <a:srgbClr val="FF7C80"/>
                </a:solidFill>
              </a:rPr>
            </a:br>
            <a:r>
              <a:rPr lang="ru-RU" b="1" smtClean="0">
                <a:solidFill>
                  <a:srgbClr val="FF9933"/>
                </a:solidFill>
              </a:rPr>
              <a:t>        </a:t>
            </a:r>
            <a:r>
              <a:rPr lang="ru-RU" b="1" smtClean="0">
                <a:solidFill>
                  <a:srgbClr val="FF6600"/>
                </a:solidFill>
              </a:rPr>
              <a:t>- кисть</a:t>
            </a:r>
            <a:br>
              <a:rPr lang="ru-RU" b="1" smtClean="0">
                <a:solidFill>
                  <a:srgbClr val="FF6600"/>
                </a:solidFill>
              </a:rPr>
            </a:br>
            <a:r>
              <a:rPr lang="ru-RU" b="1" smtClean="0"/>
              <a:t>        </a:t>
            </a:r>
            <a:r>
              <a:rPr lang="ru-RU" b="1" smtClean="0">
                <a:solidFill>
                  <a:srgbClr val="FF0000"/>
                </a:solidFill>
              </a:rPr>
              <a:t>- пищевая пленка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3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215312" cy="892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u="sng" smtClean="0">
                <a:solidFill>
                  <a:srgbClr val="00FFFF"/>
                </a:solidFill>
              </a:rPr>
              <a:t>Творческий процесс: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92480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000" b="1" smtClean="0">
                <a:solidFill>
                  <a:schemeClr val="folHlink"/>
                </a:solidFill>
              </a:rPr>
              <a:t>- </a:t>
            </a:r>
            <a:r>
              <a:rPr lang="ru-RU" b="1" smtClean="0">
                <a:solidFill>
                  <a:schemeClr val="folHlink"/>
                </a:solidFill>
              </a:rPr>
              <a:t>положи белый лист на стол;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FFFF99"/>
                </a:solidFill>
              </a:rPr>
              <a:t>- </a:t>
            </a:r>
            <a:r>
              <a:rPr lang="ru-RU" b="1" smtClean="0">
                <a:solidFill>
                  <a:srgbClr val="FFFF00"/>
                </a:solidFill>
              </a:rPr>
              <a:t>нанеси на лист бумаги свечой     	рисунок;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FF9966"/>
                </a:solidFill>
              </a:rPr>
              <a:t>- </a:t>
            </a:r>
            <a:r>
              <a:rPr lang="ru-RU" b="1" smtClean="0">
                <a:solidFill>
                  <a:srgbClr val="FF9933"/>
                </a:solidFill>
              </a:rPr>
              <a:t>поверх готового рисунка нанесите 	слой акварельной краски;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>
                <a:solidFill>
                  <a:srgbClr val="00FFFF"/>
                </a:solidFill>
              </a:rPr>
              <a:t>(</a:t>
            </a:r>
            <a:r>
              <a:rPr lang="ru-RU" sz="1800" b="1" i="1" smtClean="0">
                <a:solidFill>
                  <a:srgbClr val="00FFFF"/>
                </a:solidFill>
              </a:rPr>
              <a:t>восковые штрихи от свечки «проявятся», так как они не водостойкие и не смачиваются водой)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    </a:t>
            </a:r>
            <a:r>
              <a:rPr lang="ru-RU" sz="3000" b="1" smtClean="0">
                <a:solidFill>
                  <a:srgbClr val="FF3300"/>
                </a:solidFill>
              </a:rPr>
              <a:t>- </a:t>
            </a:r>
            <a:r>
              <a:rPr lang="ru-RU" b="1" smtClean="0">
                <a:solidFill>
                  <a:srgbClr val="FF3300"/>
                </a:solidFill>
              </a:rPr>
              <a:t>Накрой рисунок пленкой, чуть  	сдвигая ее и делая складки;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>
                <a:solidFill>
                  <a:srgbClr val="FF0000"/>
                </a:solidFill>
              </a:rPr>
              <a:t>    </a:t>
            </a:r>
            <a:r>
              <a:rPr lang="ru-RU" sz="2000" b="1" i="1" smtClean="0">
                <a:solidFill>
                  <a:schemeClr val="accent2"/>
                </a:solidFill>
              </a:rPr>
              <a:t>Оставить пленку на рисунке до полного   высыхания.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smtClean="0">
                <a:solidFill>
                  <a:schemeClr val="accent1"/>
                </a:solidFill>
              </a:rPr>
              <a:t>(особенно эффектным получится изображение, фон которого будет темно – синего или фиолетового цвета)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i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FFFF"/>
                </a:solidFill>
              </a:rPr>
              <a:t>Образец рисунка: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7600950" cy="49688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5844" name="Picture 4" descr="CIMG0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82089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2" grpId="0"/>
      <p:bldP spid="8396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CIMG095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8280400" cy="4608513"/>
          </a:xfrm>
          <a:noFill/>
        </p:spPr>
      </p:pic>
      <p:sp>
        <p:nvSpPr>
          <p:cNvPr id="957447" name="Rectangle 7"/>
          <p:cNvSpPr>
            <a:spLocks noChangeArrowheads="1"/>
          </p:cNvSpPr>
          <p:nvPr/>
        </p:nvSpPr>
        <p:spPr bwMode="auto">
          <a:xfrm>
            <a:off x="468313" y="404813"/>
            <a:ext cx="799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000" b="1">
                <a:solidFill>
                  <a:srgbClr val="FF00FF"/>
                </a:solidFill>
                <a:latin typeface="Comic Sans MS" pitchFamily="66" charset="0"/>
              </a:rPr>
              <a:t>Образец рисунка в цвете: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3597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dirty="0" smtClean="0">
                <a:solidFill>
                  <a:srgbClr val="FF00FF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</a:rPr>
              <a:t>«ЗАСНЕЖЕННЫЕ   ДЕРЕВЬЯ»</a:t>
            </a:r>
          </a:p>
        </p:txBody>
      </p:sp>
      <p:pic>
        <p:nvPicPr>
          <p:cNvPr id="2058" name="Picture 10" descr="pic52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8569325" cy="48958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8916" name="Picture 4" descr="pic5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smtClean="0">
                <a:solidFill>
                  <a:schemeClr val="tx1"/>
                </a:solidFill>
              </a:rPr>
              <a:t>сказка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7000" b="1" smtClean="0">
                <a:solidFill>
                  <a:srgbClr val="66FFFF"/>
                </a:solidFill>
                <a:latin typeface="Trebuchet MS" pitchFamily="34" charset="0"/>
              </a:rPr>
              <a:t> «</a:t>
            </a:r>
            <a:r>
              <a:rPr lang="ru-RU" sz="7000" b="1" smtClean="0">
                <a:solidFill>
                  <a:schemeClr val="accent1"/>
                </a:solidFill>
                <a:latin typeface="Trebuchet MS" pitchFamily="34" charset="0"/>
              </a:rPr>
              <a:t>З</a:t>
            </a:r>
            <a:r>
              <a:rPr lang="ru-RU" sz="7000" b="1" smtClean="0">
                <a:solidFill>
                  <a:srgbClr val="CC66FF"/>
                </a:solidFill>
                <a:latin typeface="Trebuchet MS" pitchFamily="34" charset="0"/>
              </a:rPr>
              <a:t>и</a:t>
            </a:r>
            <a:r>
              <a:rPr lang="ru-RU" sz="7000" b="1" smtClean="0">
                <a:solidFill>
                  <a:srgbClr val="9966FF"/>
                </a:solidFill>
                <a:latin typeface="Trebuchet MS" pitchFamily="34" charset="0"/>
              </a:rPr>
              <a:t>м</a:t>
            </a:r>
            <a:r>
              <a:rPr lang="ru-RU" sz="7000" b="1" smtClean="0">
                <a:solidFill>
                  <a:srgbClr val="CC00FF"/>
                </a:solidFill>
                <a:latin typeface="Trebuchet MS" pitchFamily="34" charset="0"/>
              </a:rPr>
              <a:t>н</a:t>
            </a:r>
            <a:r>
              <a:rPr lang="ru-RU" sz="7000" b="1" smtClean="0">
                <a:solidFill>
                  <a:schemeClr val="accent1"/>
                </a:solidFill>
                <a:latin typeface="Trebuchet MS" pitchFamily="34" charset="0"/>
              </a:rPr>
              <a:t>е</a:t>
            </a:r>
            <a:r>
              <a:rPr lang="ru-RU" sz="7000" b="1" smtClean="0">
                <a:solidFill>
                  <a:srgbClr val="66FFFF"/>
                </a:solidFill>
                <a:latin typeface="Trebuchet MS" pitchFamily="34" charset="0"/>
              </a:rPr>
              <a:t>е </a:t>
            </a:r>
            <a:r>
              <a:rPr lang="ru-RU" sz="7000" b="1" smtClean="0">
                <a:solidFill>
                  <a:srgbClr val="CC66FF"/>
                </a:solidFill>
                <a:latin typeface="Trebuchet MS" pitchFamily="34" charset="0"/>
              </a:rPr>
              <a:t>у</a:t>
            </a:r>
            <a:r>
              <a:rPr lang="ru-RU" sz="7000" b="1" smtClean="0">
                <a:solidFill>
                  <a:srgbClr val="9933FF"/>
                </a:solidFill>
                <a:latin typeface="Trebuchet MS" pitchFamily="34" charset="0"/>
              </a:rPr>
              <a:t>т</a:t>
            </a:r>
            <a:r>
              <a:rPr lang="ru-RU" sz="7000" b="1" smtClean="0">
                <a:solidFill>
                  <a:srgbClr val="3399FF"/>
                </a:solidFill>
                <a:latin typeface="Trebuchet MS" pitchFamily="34" charset="0"/>
              </a:rPr>
              <a:t>р</a:t>
            </a:r>
            <a:r>
              <a:rPr lang="ru-RU" sz="7000" b="1" smtClean="0">
                <a:solidFill>
                  <a:srgbClr val="66FFFF"/>
                </a:solidFill>
                <a:latin typeface="Trebuchet MS" pitchFamily="34" charset="0"/>
              </a:rPr>
              <a:t>о»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4" grpId="0"/>
      <p:bldP spid="9400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9940" name="Picture 4" descr="pic52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0964" name="Picture 4" descr="зима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100" dirty="0" err="1" smtClean="0">
                <a:solidFill>
                  <a:srgbClr val="FF00FF"/>
                </a:solidFill>
              </a:rPr>
              <a:t>Кляксография</a:t>
            </a:r>
            <a:r>
              <a:rPr lang="ru-RU" sz="4100" dirty="0" smtClean="0">
                <a:solidFill>
                  <a:srgbClr val="FF00FF"/>
                </a:solidFill>
              </a:rPr>
              <a:t> трубочкой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sz="4400" b="1" i="1" dirty="0" smtClean="0">
              <a:solidFill>
                <a:srgbClr val="0000FF"/>
              </a:solidFill>
            </a:endParaRPr>
          </a:p>
          <a:p>
            <a:pPr lvl="4" algn="ctr"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bg1"/>
                </a:solidFill>
              </a:rPr>
              <a:t>       </a:t>
            </a:r>
            <a:r>
              <a:rPr lang="ru-RU" sz="4000" b="1" i="1" dirty="0" smtClean="0"/>
              <a:t>«ЗАСНЕЖЕННЫЕ     	ДЕРЕВЬЯ»</a:t>
            </a:r>
          </a:p>
        </p:txBody>
      </p:sp>
      <p:pic>
        <p:nvPicPr>
          <p:cNvPr id="882694" name="Picture 6" descr="1074637493zm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30241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8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img-fotki.yandex.ru/get/3302/mart1007.2/0_1d5f5_309471e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88938"/>
            <a:ext cx="8429625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500" smtClean="0">
                <a:solidFill>
                  <a:srgbClr val="FF33CC"/>
                </a:solidFill>
              </a:rPr>
              <a:t>Материалы: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286750" cy="410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0000FF"/>
                </a:solidFill>
              </a:rPr>
              <a:t>      </a:t>
            </a:r>
            <a:r>
              <a:rPr lang="ru-RU" sz="4000" b="1" smtClean="0">
                <a:solidFill>
                  <a:srgbClr val="00FFFF"/>
                </a:solidFill>
              </a:rPr>
              <a:t>-</a:t>
            </a:r>
            <a:r>
              <a:rPr lang="ru-RU" sz="4000" b="1" smtClean="0">
                <a:solidFill>
                  <a:srgbClr val="0000FF"/>
                </a:solidFill>
              </a:rPr>
              <a:t> </a:t>
            </a:r>
            <a:r>
              <a:rPr lang="ru-RU" sz="2100" b="1" i="1" smtClean="0">
                <a:solidFill>
                  <a:srgbClr val="0000FF"/>
                </a:solidFill>
              </a:rPr>
              <a:t> </a:t>
            </a:r>
            <a:r>
              <a:rPr lang="ru-RU" sz="2100" smtClean="0">
                <a:solidFill>
                  <a:srgbClr val="0000FF"/>
                </a:solidFill>
              </a:rPr>
              <a:t> </a:t>
            </a:r>
            <a:r>
              <a:rPr lang="ru-RU" sz="4000" b="1" smtClean="0">
                <a:solidFill>
                  <a:srgbClr val="00FFFF"/>
                </a:solidFill>
              </a:rPr>
              <a:t>тонированная  бумага            	</a:t>
            </a:r>
            <a:r>
              <a:rPr lang="ru-RU" sz="4000" b="1" smtClean="0">
                <a:solidFill>
                  <a:srgbClr val="3399FF"/>
                </a:solidFill>
              </a:rPr>
              <a:t>- белая краска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00FFFF"/>
                </a:solidFill>
              </a:rPr>
              <a:t>      </a:t>
            </a:r>
            <a:r>
              <a:rPr lang="ru-RU" sz="4000" b="1" smtClean="0">
                <a:solidFill>
                  <a:srgbClr val="9999FF"/>
                </a:solidFill>
              </a:rPr>
              <a:t>- стаканчик с водой</a:t>
            </a:r>
            <a:br>
              <a:rPr lang="ru-RU" sz="4000" b="1" smtClean="0">
                <a:solidFill>
                  <a:srgbClr val="9999FF"/>
                </a:solidFill>
              </a:rPr>
            </a:br>
            <a:r>
              <a:rPr lang="ru-RU" sz="4000" b="1" smtClean="0">
                <a:solidFill>
                  <a:srgbClr val="00FFFF"/>
                </a:solidFill>
              </a:rPr>
              <a:t>    </a:t>
            </a:r>
            <a:r>
              <a:rPr lang="ru-RU" sz="4000" b="1" smtClean="0">
                <a:solidFill>
                  <a:srgbClr val="CC66FF"/>
                </a:solidFill>
              </a:rPr>
              <a:t>-  пластиковая  ложечка</a:t>
            </a:r>
            <a:r>
              <a:rPr lang="ru-RU" sz="4000" b="1" smtClean="0">
                <a:solidFill>
                  <a:srgbClr val="00FFFF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00FFFF"/>
                </a:solidFill>
              </a:rPr>
              <a:t>      </a:t>
            </a:r>
            <a:r>
              <a:rPr lang="ru-RU" sz="4000" b="1" smtClean="0">
                <a:solidFill>
                  <a:srgbClr val="9933FF"/>
                </a:solidFill>
              </a:rPr>
              <a:t>- трубочка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u="sng" smtClean="0">
                <a:solidFill>
                  <a:srgbClr val="FF00FF"/>
                </a:solidFill>
              </a:rPr>
              <a:t>Творческий процесс: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24800" cy="4967287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   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     </a:t>
            </a:r>
            <a:r>
              <a:rPr lang="ru-RU" sz="2800" b="1" smtClean="0">
                <a:solidFill>
                  <a:srgbClr val="00FFFF"/>
                </a:solidFill>
              </a:rPr>
              <a:t>1. Зачерпни пластиковой ложечкой белую краску, вылей ее на лист,  сделав небольшое пятно.</a:t>
            </a:r>
            <a:br>
              <a:rPr lang="ru-RU" sz="2800" b="1" smtClean="0">
                <a:solidFill>
                  <a:srgbClr val="00FFFF"/>
                </a:solidFill>
              </a:rPr>
            </a:br>
            <a:r>
              <a:rPr lang="ru-RU" sz="2800" b="1" smtClean="0">
                <a:solidFill>
                  <a:srgbClr val="660066"/>
                </a:solidFill>
              </a:rPr>
              <a:t/>
            </a:r>
            <a:br>
              <a:rPr lang="ru-RU" sz="2800" b="1" smtClean="0">
                <a:solidFill>
                  <a:srgbClr val="660066"/>
                </a:solidFill>
              </a:rPr>
            </a:br>
            <a:r>
              <a:rPr lang="ru-RU" sz="2800" b="1" smtClean="0">
                <a:solidFill>
                  <a:srgbClr val="CC66FF"/>
                </a:solidFill>
              </a:rPr>
              <a:t>2. Затем дуй на пятно из трубочки так, чтобы ее конец не  касался ни пятна, ни бумаги.</a:t>
            </a:r>
            <a:br>
              <a:rPr lang="ru-RU" sz="2800" b="1" smtClean="0">
                <a:solidFill>
                  <a:srgbClr val="CC66FF"/>
                </a:solidFill>
              </a:rPr>
            </a:br>
            <a:endParaRPr lang="ru-RU" sz="2800" b="1" smtClean="0">
              <a:solidFill>
                <a:srgbClr val="CC66FF"/>
              </a:solidFill>
            </a:endParaRPr>
          </a:p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При необходимости процедуру повтори.</a:t>
            </a:r>
            <a:r>
              <a:rPr lang="ru-RU" sz="2400" b="1" smtClean="0"/>
              <a:t> </a:t>
            </a:r>
            <a:br>
              <a:rPr lang="ru-RU" sz="2400" b="1" smtClean="0"/>
            </a:br>
            <a:endParaRPr lang="ru-RU" sz="2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26" name="Picture 2" descr="http://zolak.ucoz.ru/Urok_zima/urok_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57188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359775" cy="5761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i="1" smtClean="0">
                <a:solidFill>
                  <a:srgbClr val="00FFFF"/>
                </a:solidFill>
              </a:rPr>
              <a:t>«Новый год зимою праздник главный!</a:t>
            </a:r>
            <a:br>
              <a:rPr lang="ru-RU" sz="4000" i="1" smtClean="0">
                <a:solidFill>
                  <a:srgbClr val="00FFFF"/>
                </a:solidFill>
              </a:rPr>
            </a:br>
            <a:r>
              <a:rPr lang="ru-RU" sz="4000" i="1" smtClean="0">
                <a:solidFill>
                  <a:srgbClr val="00FFFF"/>
                </a:solidFill>
              </a:rPr>
              <a:t>Ждут подарки, и украшен дом!</a:t>
            </a:r>
            <a:br>
              <a:rPr lang="ru-RU" sz="4000" i="1" smtClean="0">
                <a:solidFill>
                  <a:srgbClr val="00FFFF"/>
                </a:solidFill>
              </a:rPr>
            </a:br>
            <a:r>
              <a:rPr lang="ru-RU" sz="4000" i="1" smtClean="0">
                <a:solidFill>
                  <a:srgbClr val="00FFFF"/>
                </a:solidFill>
              </a:rPr>
              <a:t>Будет год чудесным, ярким, славным, </a:t>
            </a:r>
            <a:br>
              <a:rPr lang="ru-RU" sz="4000" i="1" smtClean="0">
                <a:solidFill>
                  <a:srgbClr val="00FFFF"/>
                </a:solidFill>
              </a:rPr>
            </a:br>
            <a:r>
              <a:rPr lang="ru-RU" sz="4000" i="1" smtClean="0">
                <a:solidFill>
                  <a:srgbClr val="00FFFF"/>
                </a:solidFill>
              </a:rPr>
              <a:t>Все мечты осуществятся в нем!»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45156" name="Picture 4" descr="922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46180" name="Picture 4" descr="pic0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ir-animashki.ru/_ph/103/7584716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42938"/>
            <a:ext cx="85915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578" name="Picture 2" descr="http://www.yaplakal.com/pics/pics_original/0/2/1/188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602663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1200"/>
            <a:ext cx="7848600" cy="440055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3" name="Picture 4" descr="Z_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81375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4" descr="сосуль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508" name="Picture 4" descr="http://www.o-prirode.com/_ph/49/2/325586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207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532" name="Picture 4" descr="http://st.gdefon.ru/wallpapers_original/wallpapers/437765_voda_sosulki_kamni_1920x1200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5852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554" name="Picture 2" descr="http://www.thewallpapers.org/photo/53863/winter-snow-natur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714375"/>
            <a:ext cx="77882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IMG094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371475"/>
            <a:ext cx="7543800" cy="608171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90</Words>
  <Application>Microsoft Office PowerPoint</Application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Форма снежинок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Материалы:</vt:lpstr>
      <vt:lpstr>Творческий процесс:</vt:lpstr>
      <vt:lpstr>Образец рисунка:</vt:lpstr>
      <vt:lpstr>Презентация PowerPoint</vt:lpstr>
      <vt:lpstr> «ЗАСНЕЖЕННЫЕ   ДЕРЕВЬЯ»</vt:lpstr>
      <vt:lpstr>Презентация PowerPoint</vt:lpstr>
      <vt:lpstr>сказка</vt:lpstr>
      <vt:lpstr>Презентация PowerPoint</vt:lpstr>
      <vt:lpstr>Презентация PowerPoint</vt:lpstr>
      <vt:lpstr>Кляксография трубочкой</vt:lpstr>
      <vt:lpstr>Материалы:</vt:lpstr>
      <vt:lpstr>Творческий процесс:</vt:lpstr>
      <vt:lpstr>Презентация PowerPoint</vt:lpstr>
      <vt:lpstr>«Новый год зимою праздник главный! Ждут подарки, и украшен дом! Будет год чудесным, ярким, славным,  Все мечты осуществятся в нем!»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2013-08-28T09:43:14Z</dcterms:created>
  <dcterms:modified xsi:type="dcterms:W3CDTF">2013-11-30T22:45:09Z</dcterms:modified>
</cp:coreProperties>
</file>