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84" autoAdjust="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ru-RU" dirty="0" smtClean="0"/>
              <a:t>Гражданская война и иностранная военная интервенция.</a:t>
            </a:r>
            <a:br>
              <a:rPr lang="ru-RU" dirty="0" smtClean="0"/>
            </a:br>
            <a:r>
              <a:rPr lang="ru-RU" dirty="0" smtClean="0"/>
              <a:t>1918-1922гг.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Гражданская война-война между гражданами одного государства по поводу власти.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гражданской войны: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Общее количество жертв- более 13млн.чел;</a:t>
            </a:r>
          </a:p>
          <a:p>
            <a:r>
              <a:rPr lang="ru-RU" dirty="0" smtClean="0"/>
              <a:t>Уничтожение буржуазии и помещиков;</a:t>
            </a:r>
          </a:p>
          <a:p>
            <a:r>
              <a:rPr lang="ru-RU" dirty="0" smtClean="0"/>
              <a:t>Разруха  – 25% богатства страны;</a:t>
            </a:r>
          </a:p>
          <a:p>
            <a:r>
              <a:rPr lang="ru-RU" dirty="0" smtClean="0"/>
              <a:t>Рост беспризорности -7 млн.чел;</a:t>
            </a:r>
          </a:p>
          <a:p>
            <a:r>
              <a:rPr lang="ru-RU" dirty="0" smtClean="0"/>
              <a:t>Голод – 45 млн.чел;</a:t>
            </a:r>
          </a:p>
          <a:p>
            <a:r>
              <a:rPr lang="ru-RU" dirty="0" smtClean="0"/>
              <a:t>Эпидемии в 40 губерниях-2млн.чел.;</a:t>
            </a:r>
          </a:p>
          <a:p>
            <a:r>
              <a:rPr lang="ru-RU" dirty="0" smtClean="0"/>
              <a:t>Инфляция, рост цен, снижение жизненного уровня населения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428759"/>
          </a:xfrm>
        </p:spPr>
        <p:txBody>
          <a:bodyPr/>
          <a:lstStyle/>
          <a:p>
            <a:r>
              <a:rPr lang="ru-RU" dirty="0" smtClean="0"/>
              <a:t>Причины гражданской войны: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8858280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1.Борьба буржуазии и помещиков за власть и собственность против большевиков.</a:t>
            </a:r>
          </a:p>
          <a:p>
            <a:endParaRPr lang="ru-RU" dirty="0" smtClean="0"/>
          </a:p>
          <a:p>
            <a:r>
              <a:rPr lang="ru-RU" dirty="0" smtClean="0"/>
              <a:t>2.Роспуск Учредительного собрания.</a:t>
            </a:r>
          </a:p>
          <a:p>
            <a:endParaRPr lang="ru-RU" dirty="0" smtClean="0"/>
          </a:p>
          <a:p>
            <a:r>
              <a:rPr lang="ru-RU" dirty="0" smtClean="0"/>
              <a:t>3.Брестский мир и его последствия.</a:t>
            </a:r>
          </a:p>
          <a:p>
            <a:endParaRPr lang="ru-RU" dirty="0" smtClean="0"/>
          </a:p>
          <a:p>
            <a:r>
              <a:rPr lang="ru-RU" dirty="0" smtClean="0"/>
              <a:t>4.Экономическая политика большевиков в деревне весной-летом 1918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гражданской войны: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  25 октября 1917г.-май 1918г.</a:t>
            </a:r>
          </a:p>
          <a:p>
            <a:r>
              <a:rPr lang="ru-RU" dirty="0" smtClean="0"/>
              <a:t>2.    Май-ноябрь 1918г.</a:t>
            </a:r>
          </a:p>
          <a:p>
            <a:r>
              <a:rPr lang="ru-RU" dirty="0" smtClean="0"/>
              <a:t>3.    Ноябрь 1918- весна 1919г.</a:t>
            </a:r>
          </a:p>
          <a:p>
            <a:r>
              <a:rPr lang="ru-RU" dirty="0" smtClean="0"/>
              <a:t>4.    Весна-конец 1919г.</a:t>
            </a:r>
          </a:p>
          <a:p>
            <a:r>
              <a:rPr lang="ru-RU" dirty="0" smtClean="0"/>
              <a:t>5.    Весна-осень 1920г.</a:t>
            </a:r>
          </a:p>
          <a:p>
            <a:r>
              <a:rPr lang="ru-RU" dirty="0" smtClean="0"/>
              <a:t>6.    1920-1922гг.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Противники красных: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Социальные силы: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85720" y="2214554"/>
            <a:ext cx="4040188" cy="3879850"/>
          </a:xfrm>
        </p:spPr>
        <p:txBody>
          <a:bodyPr/>
          <a:lstStyle/>
          <a:p>
            <a:pPr>
              <a:buNone/>
            </a:pPr>
            <a:endParaRPr lang="ru-RU" sz="3200" dirty="0" smtClean="0"/>
          </a:p>
          <a:p>
            <a:r>
              <a:rPr lang="ru-RU" dirty="0" smtClean="0"/>
              <a:t>Буржуазия</a:t>
            </a:r>
          </a:p>
          <a:p>
            <a:r>
              <a:rPr lang="ru-RU" dirty="0" smtClean="0"/>
              <a:t>Помещики</a:t>
            </a:r>
          </a:p>
          <a:p>
            <a:r>
              <a:rPr lang="ru-RU" dirty="0" smtClean="0"/>
              <a:t>Часть офицерства</a:t>
            </a:r>
          </a:p>
          <a:p>
            <a:r>
              <a:rPr lang="ru-RU" dirty="0" smtClean="0"/>
              <a:t>Часть интеллигенции</a:t>
            </a:r>
          </a:p>
          <a:p>
            <a:r>
              <a:rPr lang="ru-RU" dirty="0" smtClean="0"/>
              <a:t>Зажиточное и среднее крестьянство</a:t>
            </a:r>
          </a:p>
          <a:p>
            <a:r>
              <a:rPr lang="ru-RU" dirty="0" smtClean="0"/>
              <a:t>Часть пролетариата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1285884"/>
          </a:xfrm>
        </p:spPr>
        <p:txBody>
          <a:bodyPr/>
          <a:lstStyle/>
          <a:p>
            <a:r>
              <a:rPr lang="ru-RU" dirty="0" smtClean="0"/>
              <a:t>Политические силы: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6057"/>
            <a:ext cx="4041775" cy="3340105"/>
          </a:xfrm>
        </p:spPr>
        <p:txBody>
          <a:bodyPr/>
          <a:lstStyle/>
          <a:p>
            <a:r>
              <a:rPr lang="ru-RU" dirty="0" smtClean="0"/>
              <a:t>Монархисты</a:t>
            </a:r>
          </a:p>
          <a:p>
            <a:r>
              <a:rPr lang="ru-RU" dirty="0" smtClean="0"/>
              <a:t>Либералы</a:t>
            </a:r>
          </a:p>
          <a:p>
            <a:r>
              <a:rPr lang="ru-RU" dirty="0" smtClean="0"/>
              <a:t>Меньшевики</a:t>
            </a:r>
          </a:p>
          <a:p>
            <a:r>
              <a:rPr lang="ru-RU" dirty="0" smtClean="0"/>
              <a:t>Правые эсеры</a:t>
            </a:r>
          </a:p>
          <a:p>
            <a:r>
              <a:rPr lang="ru-RU" dirty="0" smtClean="0"/>
              <a:t>Левые эсеры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Белое движение: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Идейные основы: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Борьба против большевизма</a:t>
            </a:r>
          </a:p>
          <a:p>
            <a:r>
              <a:rPr lang="ru-RU" dirty="0" smtClean="0"/>
              <a:t>Восстановление единой и неделимой России</a:t>
            </a:r>
          </a:p>
          <a:p>
            <a:r>
              <a:rPr lang="ru-RU" dirty="0" smtClean="0"/>
              <a:t>Признание итогов Февральской революции</a:t>
            </a:r>
          </a:p>
          <a:p>
            <a:r>
              <a:rPr lang="ru-RU" dirty="0" smtClean="0"/>
              <a:t>Созыв Учредительного собрания</a:t>
            </a:r>
          </a:p>
          <a:p>
            <a:r>
              <a:rPr lang="ru-RU" dirty="0" smtClean="0"/>
              <a:t>Попытка решить аграрный, рабочий и национальный вопрос</a:t>
            </a:r>
          </a:p>
          <a:p>
            <a:r>
              <a:rPr lang="ru-RU" dirty="0" smtClean="0"/>
              <a:t>Свобода предпринимательства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Главные военные деятели: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Генерал М.В.Алексеев</a:t>
            </a:r>
          </a:p>
          <a:p>
            <a:r>
              <a:rPr lang="ru-RU" dirty="0" smtClean="0"/>
              <a:t>Генерал Л.Г.Корнилов</a:t>
            </a:r>
          </a:p>
          <a:p>
            <a:r>
              <a:rPr lang="ru-RU" dirty="0" smtClean="0"/>
              <a:t>Генерал П.Н.Краснов</a:t>
            </a:r>
          </a:p>
          <a:p>
            <a:r>
              <a:rPr lang="ru-RU" dirty="0" smtClean="0"/>
              <a:t>Адмирал А.В.Колчак</a:t>
            </a:r>
          </a:p>
          <a:p>
            <a:r>
              <a:rPr lang="ru-RU" dirty="0" smtClean="0"/>
              <a:t>Генерал </a:t>
            </a:r>
            <a:r>
              <a:rPr lang="ru-RU" dirty="0" err="1" smtClean="0"/>
              <a:t>А.М.Каледин</a:t>
            </a:r>
            <a:endParaRPr lang="ru-RU" dirty="0" smtClean="0"/>
          </a:p>
          <a:p>
            <a:r>
              <a:rPr lang="ru-RU" dirty="0" smtClean="0"/>
              <a:t>Генерал А. И. </a:t>
            </a:r>
            <a:r>
              <a:rPr lang="ru-RU" dirty="0" err="1" smtClean="0"/>
              <a:t>Дутов</a:t>
            </a:r>
            <a:endParaRPr lang="ru-RU" dirty="0" smtClean="0"/>
          </a:p>
          <a:p>
            <a:r>
              <a:rPr lang="ru-RU" dirty="0" smtClean="0"/>
              <a:t>Генерал Г.М.Семенов</a:t>
            </a:r>
          </a:p>
          <a:p>
            <a:r>
              <a:rPr lang="ru-RU" dirty="0" smtClean="0"/>
              <a:t>Генерал А.И.Деникин</a:t>
            </a:r>
          </a:p>
          <a:p>
            <a:r>
              <a:rPr lang="ru-RU" dirty="0" smtClean="0"/>
              <a:t>Генерал Н.Н.Юденич</a:t>
            </a:r>
          </a:p>
          <a:p>
            <a:r>
              <a:rPr lang="ru-RU" dirty="0" smtClean="0"/>
              <a:t>Генерал П.Н.Врангель</a:t>
            </a:r>
          </a:p>
          <a:p>
            <a:r>
              <a:rPr lang="ru-RU" dirty="0" smtClean="0"/>
              <a:t>Генерал Е.К.Миллер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Интервенция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Военное, экономическое, политическое вмешательство одного или нескольких государств во внутренние дела другого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интервенции: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Подавление российской революции, помощь противникам большевиков;</a:t>
            </a:r>
          </a:p>
          <a:p>
            <a:r>
              <a:rPr lang="ru-RU" dirty="0" smtClean="0"/>
              <a:t>Предотвращение экономических потерь, захват зон влияния;</a:t>
            </a:r>
          </a:p>
          <a:p>
            <a:r>
              <a:rPr lang="ru-RU" dirty="0" smtClean="0"/>
              <a:t>Ослабление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поражения белых: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Отсутствие единой политической и экономической программы, способной сплотить всех против большевиков;</a:t>
            </a:r>
          </a:p>
          <a:p>
            <a:r>
              <a:rPr lang="ru-RU" dirty="0" smtClean="0"/>
              <a:t>Отказ от сотрудничества с «демократической </a:t>
            </a:r>
            <a:r>
              <a:rPr lang="ru-RU" dirty="0" err="1" smtClean="0"/>
              <a:t>контреволюцией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Отсутствие единого лидера;</a:t>
            </a:r>
          </a:p>
          <a:p>
            <a:r>
              <a:rPr lang="ru-RU" dirty="0" smtClean="0"/>
              <a:t>Союз с интервентами;</a:t>
            </a:r>
          </a:p>
          <a:p>
            <a:r>
              <a:rPr lang="ru-RU" dirty="0" smtClean="0"/>
              <a:t>Белый террор;</a:t>
            </a:r>
          </a:p>
          <a:p>
            <a:r>
              <a:rPr lang="ru-RU" dirty="0" smtClean="0"/>
              <a:t>Разложение и перерождение белого движения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победы красных: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Мобилизация все ресурсов;</a:t>
            </a:r>
          </a:p>
          <a:p>
            <a:r>
              <a:rPr lang="ru-RU" dirty="0" smtClean="0"/>
              <a:t>Единство и сплоченность;</a:t>
            </a:r>
          </a:p>
          <a:p>
            <a:r>
              <a:rPr lang="ru-RU" dirty="0" smtClean="0"/>
              <a:t>Сочетание идеологических и насильственных, диктаторских методов;</a:t>
            </a:r>
          </a:p>
          <a:p>
            <a:r>
              <a:rPr lang="ru-RU" dirty="0" smtClean="0"/>
              <a:t>Программа большевиков (понятная и привлекательная);</a:t>
            </a:r>
          </a:p>
          <a:p>
            <a:r>
              <a:rPr lang="ru-RU" dirty="0" smtClean="0"/>
              <a:t>Поддержка крестьянства(возможность создать массовую </a:t>
            </a:r>
            <a:r>
              <a:rPr lang="ru-RU" dirty="0" err="1" smtClean="0"/>
              <a:t>армию,возможность</a:t>
            </a:r>
            <a:r>
              <a:rPr lang="ru-RU" dirty="0" smtClean="0"/>
              <a:t> организовать партизанскую войны).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342</Words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Гражданская война и иностранная военная интервенция. 1918-1922гг.</vt:lpstr>
      <vt:lpstr>Причины гражданской войны:</vt:lpstr>
      <vt:lpstr>Этапы гражданской войны:</vt:lpstr>
      <vt:lpstr>Противники красных:</vt:lpstr>
      <vt:lpstr>Белое движение:</vt:lpstr>
      <vt:lpstr>Интервенция</vt:lpstr>
      <vt:lpstr>Причины интервенции:</vt:lpstr>
      <vt:lpstr>Причины поражения белых:</vt:lpstr>
      <vt:lpstr>Причины победы красных:</vt:lpstr>
      <vt:lpstr>Итоги гражданской войны: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война и иностранная военная интервенция. 1918-1922гг.</dc:title>
  <cp:lastModifiedBy>Денис</cp:lastModifiedBy>
  <cp:revision>17</cp:revision>
  <dcterms:modified xsi:type="dcterms:W3CDTF">2011-10-19T06:37:37Z</dcterms:modified>
</cp:coreProperties>
</file>