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470025"/>
          </a:xfrm>
        </p:spPr>
        <p:txBody>
          <a:bodyPr/>
          <a:lstStyle/>
          <a:p>
            <a:r>
              <a:rPr lang="uk-UA" dirty="0" smtClean="0"/>
              <a:t>Умови виникнення пожежі</a:t>
            </a:r>
            <a:endParaRPr lang="ru-RU" dirty="0"/>
          </a:p>
        </p:txBody>
      </p:sp>
      <p:pic>
        <p:nvPicPr>
          <p:cNvPr id="1026" name="Picture 2" descr="E:\Рефераты\медецина\5 klass\Рисунки\Огонь\thumbnail-20120630165938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85992"/>
            <a:ext cx="392909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228601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Говорять: “ В першу хвилину для гасіння пожежі досить склянки води, у другу – потрібне відро, а в третю – не вистачить і цистерни. ”</a:t>
            </a:r>
            <a:endParaRPr lang="ru-RU" dirty="0"/>
          </a:p>
        </p:txBody>
      </p:sp>
      <p:pic>
        <p:nvPicPr>
          <p:cNvPr id="4098" name="Picture 2" descr="E:\Рефераты\медецина\5 klass\Рисунки\Огонь\0308201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143248"/>
            <a:ext cx="6886535" cy="344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295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Бережіть ліс від пожежі</a:t>
            </a:r>
            <a:r>
              <a:rPr lang="uk-UA" dirty="0" smtClean="0"/>
              <a:t>!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Ліс – це легені планети!</a:t>
            </a:r>
            <a:endParaRPr lang="ru-RU" dirty="0"/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211455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	Пожежа – це неконтрольоване горіння, що завдає значних матеріальних втрат, призводить до отруєння, травмувань, навіть загибелі живих істот.</a:t>
            </a:r>
          </a:p>
        </p:txBody>
      </p:sp>
      <p:pic>
        <p:nvPicPr>
          <p:cNvPr id="2051" name="Picture 3" descr="E:\Рефераты\медецина\5 klass\Рисунки\Огонь\25744-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496"/>
            <a:ext cx="4857784" cy="338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природних пожеж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7158" y="1214422"/>
            <a:ext cx="2614602" cy="639762"/>
          </a:xfrm>
        </p:spPr>
        <p:txBody>
          <a:bodyPr/>
          <a:lstStyle/>
          <a:p>
            <a:r>
              <a:rPr lang="uk-UA" dirty="0" smtClean="0"/>
              <a:t>Ґрунтові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58" y="1785926"/>
            <a:ext cx="2614602" cy="3951288"/>
          </a:xfrm>
        </p:spPr>
        <p:txBody>
          <a:bodyPr/>
          <a:lstStyle/>
          <a:p>
            <a:r>
              <a:rPr lang="uk-UA" dirty="0" smtClean="0"/>
              <a:t>Горіння торфовищ.</a:t>
            </a:r>
          </a:p>
          <a:p>
            <a:pPr>
              <a:buNone/>
            </a:pPr>
            <a:r>
              <a:rPr lang="uk-UA" dirty="0" smtClean="0"/>
              <a:t>	Такі пожежі дуже важко загасити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072198" y="1142984"/>
            <a:ext cx="2614602" cy="639762"/>
          </a:xfrm>
        </p:spPr>
        <p:txBody>
          <a:bodyPr/>
          <a:lstStyle/>
          <a:p>
            <a:r>
              <a:rPr lang="uk-UA" dirty="0" smtClean="0"/>
              <a:t>Низові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6072198" y="1643050"/>
            <a:ext cx="2786082" cy="3951288"/>
          </a:xfrm>
        </p:spPr>
        <p:txBody>
          <a:bodyPr/>
          <a:lstStyle/>
          <a:p>
            <a:r>
              <a:rPr lang="uk-UA" dirty="0" smtClean="0"/>
              <a:t>Найпоширеніші. Виникають через недбале гасіння багать.</a:t>
            </a:r>
            <a:endParaRPr lang="ru-RU" dirty="0"/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3286116" y="1142984"/>
            <a:ext cx="2614602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Верхові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3143240" y="1714488"/>
            <a:ext cx="275747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dirty="0" smtClean="0"/>
              <a:t>Горять верхівки дерев. Полум'я поширюється дуже швидко.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НАЙНЕБЕЗПЕЧНІШІ!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E:\Рефераты\медецина\5 klass\Рисунки\Огонь\1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86190"/>
            <a:ext cx="2997686" cy="209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Рефераты\медецина\5 klass\Рисунки\Огонь\i9855021_a6d8e4a7226927c2f0c69d17a73ebe6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929066"/>
            <a:ext cx="2603490" cy="1600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E:\Рефераты\медецина\5 klass\Рисунки\Огонь\les-poja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000504"/>
            <a:ext cx="2815103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Трикутник вогню (умови горіння)</a:t>
            </a:r>
            <a:endParaRPr lang="ru-RU" dirty="0"/>
          </a:p>
        </p:txBody>
      </p:sp>
      <p:sp useBgFill="1">
        <p:nvSpPr>
          <p:cNvPr id="4" name="Равнобедренный треугольник 3"/>
          <p:cNvSpPr/>
          <p:nvPr/>
        </p:nvSpPr>
        <p:spPr>
          <a:xfrm>
            <a:off x="3214678" y="2857496"/>
            <a:ext cx="2568910" cy="2214578"/>
          </a:xfrm>
          <a:prstGeom prst="triangl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14744" y="2143116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Повітря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4786322"/>
            <a:ext cx="25683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/>
              <a:t>Джерело </a:t>
            </a:r>
          </a:p>
          <a:p>
            <a:pPr algn="ctr"/>
            <a:r>
              <a:rPr lang="uk-UA" sz="3200" b="1" dirty="0" smtClean="0"/>
              <a:t>запалювання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4714884"/>
            <a:ext cx="20112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/>
              <a:t>Горючі</a:t>
            </a:r>
          </a:p>
          <a:p>
            <a:pPr algn="ctr"/>
            <a:r>
              <a:rPr lang="uk-UA" sz="3200" b="1" dirty="0" smtClean="0"/>
              <a:t>матеріали</a:t>
            </a:r>
            <a:endParaRPr lang="ru-RU" sz="3200" b="1" dirty="0"/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64360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	Джерела запалювання:</a:t>
            </a:r>
          </a:p>
          <a:p>
            <a:r>
              <a:rPr lang="uk-UA" dirty="0" smtClean="0"/>
              <a:t>Сірник</a:t>
            </a:r>
          </a:p>
          <a:p>
            <a:r>
              <a:rPr lang="uk-UA" dirty="0" smtClean="0"/>
              <a:t>Запальничка</a:t>
            </a:r>
          </a:p>
          <a:p>
            <a:r>
              <a:rPr lang="uk-UA" dirty="0" smtClean="0"/>
              <a:t>Блискавка</a:t>
            </a:r>
          </a:p>
          <a:p>
            <a:r>
              <a:rPr lang="uk-UA" dirty="0" smtClean="0"/>
              <a:t>Збільшувальне скло</a:t>
            </a:r>
          </a:p>
          <a:p>
            <a:r>
              <a:rPr lang="uk-UA" dirty="0" smtClean="0"/>
              <a:t>Іскра</a:t>
            </a:r>
          </a:p>
          <a:p>
            <a:r>
              <a:rPr lang="uk-UA" dirty="0" smtClean="0"/>
              <a:t>Вогнище…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357298"/>
            <a:ext cx="3562484" cy="2376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357694"/>
            <a:ext cx="3571900" cy="237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429132"/>
            <a:ext cx="3309406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Предмети та речовини можуть бути: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Горючі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596" y="2214554"/>
            <a:ext cx="2143140" cy="395128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Легкозаймисті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	Спалахують навіть від незначного нагрівання, невеликого джерела вогню, іскри.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072198" y="1535113"/>
            <a:ext cx="2614602" cy="639762"/>
          </a:xfrm>
        </p:spPr>
        <p:txBody>
          <a:bodyPr/>
          <a:lstStyle/>
          <a:p>
            <a:pPr algn="ctr"/>
            <a:r>
              <a:rPr lang="uk-UA" dirty="0" smtClean="0"/>
              <a:t>Негорючі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6072198" y="2643182"/>
            <a:ext cx="2613015" cy="259399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Під дією вогню або високої температури не горять, не тліють, не обвуглюються.</a:t>
            </a:r>
            <a:endParaRPr lang="ru-RU" dirty="0"/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571736" y="2214554"/>
            <a:ext cx="2143140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dirty="0" smtClean="0"/>
              <a:t>Важкозаймисті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uk-UA" sz="2400" dirty="0" smtClean="0"/>
              <a:t>	Загораються тільки від джерела сильного вогню.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rot="5400000">
            <a:off x="3387724" y="530212"/>
            <a:ext cx="296850" cy="207170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 rot="16200000" flipH="1">
            <a:off x="5387988" y="601650"/>
            <a:ext cx="296850" cy="192882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" idx="0"/>
          </p:cNvCxnSpPr>
          <p:nvPr/>
        </p:nvCxnSpPr>
        <p:spPr>
          <a:xfrm rot="10800000" flipV="1">
            <a:off x="1500166" y="2071678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>
            <a:off x="2857488" y="2071678"/>
            <a:ext cx="78581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2"/>
          </p:cNvCxnSpPr>
          <p:nvPr/>
        </p:nvCxnSpPr>
        <p:spPr>
          <a:xfrm rot="16200000" flipH="1">
            <a:off x="7206074" y="2348299"/>
            <a:ext cx="396871" cy="50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Правила безпечного вогнища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Вогнище має бути захищене від вітру, влаштоване подалі від дерев.</a:t>
            </a:r>
          </a:p>
          <a:p>
            <a:r>
              <a:rPr lang="uk-UA" dirty="0" smtClean="0"/>
              <a:t>Місце для вогнища слід розчистити від сухої трави, моху; обкопати або викопати неглибоку яму, яка також захистить вогонь від вітру.</a:t>
            </a:r>
          </a:p>
          <a:p>
            <a:r>
              <a:rPr lang="uk-UA" dirty="0" smtClean="0"/>
              <a:t>Хмиз потрібно складати подалі від вогню.</a:t>
            </a:r>
          </a:p>
          <a:p>
            <a:r>
              <a:rPr lang="uk-UA" dirty="0" smtClean="0"/>
              <a:t>Не залишати багаття без нагляду</a:t>
            </a:r>
          </a:p>
          <a:p>
            <a:r>
              <a:rPr lang="uk-UA" dirty="0" smtClean="0"/>
              <a:t>Вогнище слід ретельно загасити.</a:t>
            </a:r>
            <a:endParaRPr lang="ru-RU" dirty="0"/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	Щоб загасити полум'я можна:</a:t>
            </a:r>
          </a:p>
          <a:p>
            <a:r>
              <a:rPr lang="uk-UA" dirty="0" smtClean="0"/>
              <a:t>Засипати його землею або піском</a:t>
            </a:r>
          </a:p>
          <a:p>
            <a:r>
              <a:rPr lang="uk-UA" dirty="0" smtClean="0"/>
              <a:t>Залити водою</a:t>
            </a:r>
            <a:endParaRPr lang="ru-RU" dirty="0"/>
          </a:p>
        </p:txBody>
      </p:sp>
      <p:pic>
        <p:nvPicPr>
          <p:cNvPr id="6146" name="Picture 2" descr="E:\Рефераты\медецина\5 klass\Рисунки\Огонь\pogarnaya_bezopasnost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620"/>
            <a:ext cx="636850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Якщо пожежа низова: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		Перейдіть зону вогню проти вітру, закривши голову та обличчя верхнім одягом, краще вологою тканиною.</a:t>
            </a:r>
          </a:p>
          <a:p>
            <a:pPr>
              <a:buNone/>
            </a:pPr>
            <a:r>
              <a:rPr lang="uk-UA" dirty="0" smtClean="0"/>
              <a:t>		Якщо загорівся одяг, слід зупинитися, впасти на землю та покачатися, щоб збити полум'я. </a:t>
            </a:r>
            <a:endParaRPr lang="ru-RU" dirty="0"/>
          </a:p>
        </p:txBody>
      </p:sp>
      <p:pic>
        <p:nvPicPr>
          <p:cNvPr id="5122" name="Picture 2" descr="E:\Рефераты\медецина\5 klass\Рисунки\Огонь\2495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000504"/>
            <a:ext cx="4000488" cy="266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146</Words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Умови виникнення пожежі</vt:lpstr>
      <vt:lpstr>Слайд 2</vt:lpstr>
      <vt:lpstr>Види природних пожеж</vt:lpstr>
      <vt:lpstr>Трикутник вогню (умови горіння)</vt:lpstr>
      <vt:lpstr>Слайд 5</vt:lpstr>
      <vt:lpstr>Предмети та речовини можуть бути:</vt:lpstr>
      <vt:lpstr>Правила безпечного вогнища</vt:lpstr>
      <vt:lpstr>Слайд 8</vt:lpstr>
      <vt:lpstr>Якщо пожежа низова:</vt:lpstr>
      <vt:lpstr>Говорять: “ В першу хвилину для гасіння пожежі досить склянки води, у другу – потрібне відро, а в третю – не вистачить і цистерни. ”</vt:lpstr>
      <vt:lpstr>Бережіть ліс від пожежі!  Ліс – це легені планети!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Умови виникнення пожежі</dc:title>
  <cp:lastModifiedBy>Admin</cp:lastModifiedBy>
  <cp:revision>21</cp:revision>
  <dcterms:modified xsi:type="dcterms:W3CDTF">2012-12-26T19:14:07Z</dcterms:modified>
</cp:coreProperties>
</file>