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Soviet pilot-cosmonaut, Hero of the Soviet Union, cavalier highest distinction a number of states, an honorary citizen of many Russian and foreign cities.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345057"/>
          </a:xfrm>
        </p:spPr>
        <p:txBody>
          <a:bodyPr/>
          <a:lstStyle/>
          <a:p>
            <a:r>
              <a:rPr lang="en-US" sz="6000" dirty="0"/>
              <a:t>Yuri Gagarin</a:t>
            </a:r>
            <a:endParaRPr lang="ru-RU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47861"/>
            <a:ext cx="1953610" cy="2701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525"/>
            <a:ext cx="2088232" cy="268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5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How are you in 2013? Landed on Mars?</a:t>
            </a:r>
            <a:br>
              <a:rPr lang="en-US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2325" y="1536905"/>
            <a:ext cx="7924800" cy="411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Documents and Settings\Admin\Рабочий стол\Аня\gagarin_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9464" r="10232" b="26150"/>
          <a:stretch/>
        </p:blipFill>
        <p:spPr bwMode="auto">
          <a:xfrm>
            <a:off x="2051720" y="1124972"/>
            <a:ext cx="5120150" cy="452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4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3624" y="595380"/>
            <a:ext cx="7924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Country: USSR</a:t>
            </a:r>
          </a:p>
          <a:p>
            <a:pPr marL="0" indent="0">
              <a:buNone/>
            </a:pPr>
            <a:r>
              <a:rPr lang="en-US" sz="2400" dirty="0" smtClean="0"/>
              <a:t>Major: Pilot-cosmonaut</a:t>
            </a:r>
          </a:p>
          <a:p>
            <a:pPr marL="0" indent="0">
              <a:buNone/>
            </a:pPr>
            <a:r>
              <a:rPr lang="en-US" sz="2400" dirty="0"/>
              <a:t>Military rank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Expeditions: "East" (12 April 1961) 1st man in </a:t>
            </a:r>
            <a:r>
              <a:rPr lang="en-US" sz="2400" dirty="0" smtClean="0"/>
              <a:t>space</a:t>
            </a:r>
          </a:p>
          <a:p>
            <a:pPr marL="0" indent="0">
              <a:buNone/>
            </a:pPr>
            <a:r>
              <a:rPr lang="en-US" sz="2400" dirty="0"/>
              <a:t>Time in space: 1 hour and 48 </a:t>
            </a:r>
            <a:r>
              <a:rPr lang="en-US" sz="2400" dirty="0" smtClean="0"/>
              <a:t>minutes</a:t>
            </a:r>
          </a:p>
          <a:p>
            <a:pPr marL="0" indent="0">
              <a:buNone/>
            </a:pPr>
            <a:r>
              <a:rPr lang="en-US" sz="2400" dirty="0"/>
              <a:t>Date and place of birth: March 9, 1934, the village </a:t>
            </a:r>
            <a:r>
              <a:rPr lang="en-US" sz="2400" dirty="0" err="1" smtClean="0"/>
              <a:t>Klushino</a:t>
            </a:r>
            <a:r>
              <a:rPr lang="en-US" sz="2400" dirty="0" smtClean="0"/>
              <a:t>, </a:t>
            </a:r>
            <a:r>
              <a:rPr lang="en-US" sz="2400" dirty="0"/>
              <a:t>USSR</a:t>
            </a:r>
          </a:p>
          <a:p>
            <a:pPr marL="0" indent="0">
              <a:buNone/>
            </a:pPr>
            <a:r>
              <a:rPr lang="en-US" sz="2400" dirty="0"/>
              <a:t>Date of death: March 27, 1968 (34 years)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ru-RU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1368152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46" y="1556792"/>
            <a:ext cx="1168226" cy="4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42" y="3645024"/>
            <a:ext cx="2232248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21717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403981"/>
            <a:ext cx="2524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90" y="404664"/>
            <a:ext cx="1884500" cy="22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91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1143000"/>
          </a:xfrm>
        </p:spPr>
        <p:txBody>
          <a:bodyPr/>
          <a:lstStyle/>
          <a:p>
            <a:pPr algn="ctr"/>
            <a:r>
              <a:rPr lang="en-US" sz="4400" dirty="0"/>
              <a:t>Awards: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Soviet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Foreign countries: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5040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99058"/>
            <a:ext cx="912185" cy="38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98" y="2663961"/>
            <a:ext cx="894117" cy="3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09277"/>
            <a:ext cx="864096" cy="36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10" y="2039251"/>
            <a:ext cx="408806" cy="69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72136"/>
            <a:ext cx="540160" cy="62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99058"/>
            <a:ext cx="720080" cy="55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16" y="4125832"/>
            <a:ext cx="527298" cy="108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64" y="4164286"/>
            <a:ext cx="583754" cy="100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Орден «Георгий Димитров»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08225"/>
            <a:ext cx="1050098" cy="44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0" y="4706664"/>
            <a:ext cx="1067040" cy="45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45" y="4725144"/>
            <a:ext cx="117831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84" y="4002562"/>
            <a:ext cx="1141585" cy="3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98" y="3212976"/>
            <a:ext cx="1888181" cy="23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8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Space flight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Start the "</a:t>
            </a:r>
            <a:r>
              <a:rPr lang="en-US" sz="2400" dirty="0" err="1"/>
              <a:t>Vostok</a:t>
            </a:r>
            <a:r>
              <a:rPr lang="en-US" sz="2400" dirty="0"/>
              <a:t>" was produced April 12, 1961 at 09:07 Moscow time from the </a:t>
            </a:r>
            <a:r>
              <a:rPr lang="en-US" sz="2400" dirty="0" err="1"/>
              <a:t>Baikonur</a:t>
            </a:r>
            <a:r>
              <a:rPr lang="en-US" sz="2400" dirty="0"/>
              <a:t> </a:t>
            </a:r>
            <a:r>
              <a:rPr lang="en-US" sz="2400" dirty="0" err="1"/>
              <a:t>Cosmodrome</a:t>
            </a:r>
            <a:r>
              <a:rPr lang="en-US" sz="2400" dirty="0"/>
              <a:t>, with the pilot-cosmonaut Yuri Gagarin on board Gagarin's call sign was "Cedar".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4"/>
            <a:ext cx="1800200" cy="20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343523"/>
            <a:ext cx="240026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6" y="3331590"/>
            <a:ext cx="2416178" cy="181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96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620688"/>
            <a:ext cx="7924800" cy="518457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After "at the start," said Gagarin became famous phrase: </a:t>
            </a:r>
            <a:r>
              <a:rPr lang="en-US" sz="3200" dirty="0"/>
              <a:t>"Let's go!"</a:t>
            </a:r>
            <a:r>
              <a:rPr lang="en-US" sz="2400" dirty="0"/>
              <a:t>. Rocket "</a:t>
            </a:r>
            <a:r>
              <a:rPr lang="en-US" sz="2400" dirty="0" err="1"/>
              <a:t>Vostok</a:t>
            </a:r>
            <a:r>
              <a:rPr lang="en-US" sz="2400" dirty="0"/>
              <a:t>" worked without </a:t>
            </a:r>
            <a:r>
              <a:rPr lang="en-US" sz="2400" dirty="0" smtClean="0"/>
              <a:t>problems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In </a:t>
            </a:r>
            <a:r>
              <a:rPr lang="en-US" sz="2400" dirty="0"/>
              <a:t>orbit, Gagarin spent just an experiment: drinking, eating, taking notes with a pencil. "Putting" pencil beside him, he accidentally discovered that he immediately began to float away.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5259"/>
            <a:ext cx="2545201" cy="203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75262"/>
            <a:ext cx="2010519" cy="20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56" y="1638061"/>
            <a:ext cx="1501144" cy="208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7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Gagarin meeting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n-US" sz="2400" dirty="0"/>
              <a:t>At an altitude of 7 km in accordance with the flight plan Gagarin ejected, after which the capsule and astronaut began to descend by parachute separately</a:t>
            </a:r>
            <a:r>
              <a:rPr lang="en-US" sz="2000" dirty="0"/>
              <a:t>.</a:t>
            </a:r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14396"/>
            <a:ext cx="1987398" cy="23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4648" r="6756"/>
          <a:stretch/>
        </p:blipFill>
        <p:spPr bwMode="auto">
          <a:xfrm>
            <a:off x="5949031" y="2846948"/>
            <a:ext cx="2133600" cy="147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36" y="2835141"/>
            <a:ext cx="2035055" cy="14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56" y="4437112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98" y="4437112"/>
            <a:ext cx="2076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1143000"/>
          </a:xfrm>
        </p:spPr>
        <p:txBody>
          <a:bodyPr/>
          <a:lstStyle/>
          <a:p>
            <a:pPr algn="ctr"/>
            <a:r>
              <a:rPr lang="en-US" sz="3600" dirty="0"/>
              <a:t>The lighting in the Soviet media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44" y="3825151"/>
            <a:ext cx="3084934" cy="176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3" y="3717032"/>
            <a:ext cx="2223884" cy="192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32" y="1725235"/>
            <a:ext cx="2193835" cy="17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89" y="1725235"/>
            <a:ext cx="1281680" cy="185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1237581" cy="180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17" y="1628800"/>
            <a:ext cx="14401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memory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place-names: Gagarin and Gagarin district (Smolensk region)</a:t>
            </a:r>
          </a:p>
          <a:p>
            <a:r>
              <a:rPr lang="en-US" sz="2400" dirty="0"/>
              <a:t>Gagarin called boulevards, streets, avenues, squares,</a:t>
            </a:r>
          </a:p>
          <a:p>
            <a:r>
              <a:rPr lang="en-US" sz="2400" dirty="0" err="1"/>
              <a:t>Smelovka</a:t>
            </a:r>
            <a:r>
              <a:rPr lang="en-US" sz="2400" dirty="0"/>
              <a:t> memorial in the village near the landing site of the first cosmonaut of the Earth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308" y="3717032"/>
            <a:ext cx="26574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19431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524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51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monuments to Gagarin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2286"/>
            <a:ext cx="2232249" cy="167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27" y="2606870"/>
            <a:ext cx="2232249" cy="167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16373"/>
            <a:ext cx="2232249" cy="167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869"/>
            <a:ext cx="2232249" cy="167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7049"/>
            <a:ext cx="158417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0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110</TotalTime>
  <Words>282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Yuri Gagarin</vt:lpstr>
      <vt:lpstr>Презентация PowerPoint</vt:lpstr>
      <vt:lpstr>Awards: </vt:lpstr>
      <vt:lpstr>Space flight</vt:lpstr>
      <vt:lpstr>Презентация PowerPoint</vt:lpstr>
      <vt:lpstr>Gagarin meeting</vt:lpstr>
      <vt:lpstr>The lighting in the Soviet media</vt:lpstr>
      <vt:lpstr>memory</vt:lpstr>
      <vt:lpstr>monuments to Gagarin</vt:lpstr>
      <vt:lpstr>How are you in 2013? Landed on Mars?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Yuri Gagarin</dc:title>
  <cp:lastModifiedBy>Admin</cp:lastModifiedBy>
  <cp:revision>11</cp:revision>
  <dcterms:modified xsi:type="dcterms:W3CDTF">2013-10-24T11:37:37Z</dcterms:modified>
</cp:coreProperties>
</file>