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3000E-E87E-474F-89D2-1D2ECED4588C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861366-23D5-4F83-AEDF-D8E0550674D2}">
      <dgm:prSet/>
      <dgm:spPr/>
      <dgm:t>
        <a:bodyPr anchor="t"/>
        <a:lstStyle/>
        <a:p>
          <a:pPr rtl="0"/>
          <a:r>
            <a:rPr lang="ru-RU" strike="noStrike" dirty="0" smtClean="0"/>
            <a:t>Единицы под единицами , десятки под десятками;</a:t>
          </a:r>
          <a:endParaRPr lang="ru-RU" strike="noStrike" dirty="0"/>
        </a:p>
      </dgm:t>
    </dgm:pt>
    <dgm:pt modelId="{AB3636F0-2F31-438D-9949-D0995C7329ED}" type="parTrans" cxnId="{1EB1DFD1-AEF9-4ECC-9D15-2BE5CAD282E9}">
      <dgm:prSet/>
      <dgm:spPr/>
      <dgm:t>
        <a:bodyPr/>
        <a:lstStyle/>
        <a:p>
          <a:endParaRPr lang="ru-RU"/>
        </a:p>
      </dgm:t>
    </dgm:pt>
    <dgm:pt modelId="{F440D157-150B-41A2-83BA-AECA28D13B75}" type="sibTrans" cxnId="{1EB1DFD1-AEF9-4ECC-9D15-2BE5CAD282E9}">
      <dgm:prSet/>
      <dgm:spPr/>
      <dgm:t>
        <a:bodyPr/>
        <a:lstStyle/>
        <a:p>
          <a:endParaRPr lang="ru-RU"/>
        </a:p>
      </dgm:t>
    </dgm:pt>
    <dgm:pt modelId="{DA8780E7-C482-4DEE-A193-6A52B8FE2406}">
      <dgm:prSet/>
      <dgm:spPr/>
      <dgm:t>
        <a:bodyPr/>
        <a:lstStyle/>
        <a:p>
          <a:pPr rtl="0"/>
          <a:r>
            <a:rPr lang="ru-RU" smtClean="0"/>
            <a:t>Начинаем умножать с единиц;</a:t>
          </a:r>
          <a:endParaRPr lang="ru-RU"/>
        </a:p>
      </dgm:t>
    </dgm:pt>
    <dgm:pt modelId="{B064AB3D-E5E3-493E-8FCB-BDB3C8A57806}" type="parTrans" cxnId="{E2015842-BEC7-4C7B-AE55-B4BBFD4E6FEB}">
      <dgm:prSet/>
      <dgm:spPr/>
      <dgm:t>
        <a:bodyPr/>
        <a:lstStyle/>
        <a:p>
          <a:endParaRPr lang="ru-RU"/>
        </a:p>
      </dgm:t>
    </dgm:pt>
    <dgm:pt modelId="{0DA15953-D376-46CC-8AA2-4AD9D9FF4A6A}" type="sibTrans" cxnId="{E2015842-BEC7-4C7B-AE55-B4BBFD4E6FEB}">
      <dgm:prSet/>
      <dgm:spPr/>
      <dgm:t>
        <a:bodyPr/>
        <a:lstStyle/>
        <a:p>
          <a:endParaRPr lang="ru-RU"/>
        </a:p>
      </dgm:t>
    </dgm:pt>
    <dgm:pt modelId="{949A1FD6-B7EA-4D13-BB97-99689CC49B0B}">
      <dgm:prSet/>
      <dgm:spPr/>
      <dgm:t>
        <a:bodyPr/>
        <a:lstStyle/>
        <a:p>
          <a:endParaRPr lang="ru-RU"/>
        </a:p>
      </dgm:t>
    </dgm:pt>
    <dgm:pt modelId="{333B9A99-9E2C-43EB-BFCA-8B8234DC6FE6}" type="parTrans" cxnId="{89F2598B-7D03-4E3D-B582-30A6E1E76E51}">
      <dgm:prSet/>
      <dgm:spPr/>
      <dgm:t>
        <a:bodyPr/>
        <a:lstStyle/>
        <a:p>
          <a:endParaRPr lang="ru-RU"/>
        </a:p>
      </dgm:t>
    </dgm:pt>
    <dgm:pt modelId="{88D8F652-B03C-4273-A928-9C412D27E3AC}" type="sibTrans" cxnId="{89F2598B-7D03-4E3D-B582-30A6E1E76E51}">
      <dgm:prSet/>
      <dgm:spPr/>
      <dgm:t>
        <a:bodyPr/>
        <a:lstStyle/>
        <a:p>
          <a:endParaRPr lang="ru-RU"/>
        </a:p>
      </dgm:t>
    </dgm:pt>
    <dgm:pt modelId="{877EDFD3-60A8-4152-A286-FF6DB1225FE7}">
      <dgm:prSet/>
      <dgm:spPr/>
      <dgm:t>
        <a:bodyPr/>
        <a:lstStyle/>
        <a:p>
          <a:endParaRPr lang="ru-RU"/>
        </a:p>
      </dgm:t>
    </dgm:pt>
    <dgm:pt modelId="{43927FE7-9FF9-41D9-893F-BEAB1CA2641F}" type="parTrans" cxnId="{84096C9F-885C-41AC-98E4-E15BCF6F3F65}">
      <dgm:prSet/>
      <dgm:spPr/>
      <dgm:t>
        <a:bodyPr/>
        <a:lstStyle/>
        <a:p>
          <a:endParaRPr lang="ru-RU"/>
        </a:p>
      </dgm:t>
    </dgm:pt>
    <dgm:pt modelId="{168A7EF8-278C-4A0A-8AB1-3EB00195E280}" type="sibTrans" cxnId="{84096C9F-885C-41AC-98E4-E15BCF6F3F65}">
      <dgm:prSet/>
      <dgm:spPr/>
      <dgm:t>
        <a:bodyPr/>
        <a:lstStyle/>
        <a:p>
          <a:endParaRPr lang="ru-RU"/>
        </a:p>
      </dgm:t>
    </dgm:pt>
    <dgm:pt modelId="{DFB8D8B4-1B37-4377-A2B2-DECE37542F84}">
      <dgm:prSet/>
      <dgm:spPr/>
      <dgm:t>
        <a:bodyPr/>
        <a:lstStyle/>
        <a:p>
          <a:endParaRPr lang="ru-RU"/>
        </a:p>
      </dgm:t>
    </dgm:pt>
    <dgm:pt modelId="{9FA073C0-92D3-48E1-A0CD-4AC571A6B7C7}" type="parTrans" cxnId="{EE790AAC-61EF-42ED-983C-A98DF1A00EF3}">
      <dgm:prSet/>
      <dgm:spPr/>
      <dgm:t>
        <a:bodyPr/>
        <a:lstStyle/>
        <a:p>
          <a:endParaRPr lang="ru-RU"/>
        </a:p>
      </dgm:t>
    </dgm:pt>
    <dgm:pt modelId="{F5E1488E-8B67-4C1C-B3EF-D545FA789EAC}" type="sibTrans" cxnId="{EE790AAC-61EF-42ED-983C-A98DF1A00EF3}">
      <dgm:prSet/>
      <dgm:spPr/>
      <dgm:t>
        <a:bodyPr/>
        <a:lstStyle/>
        <a:p>
          <a:endParaRPr lang="ru-RU"/>
        </a:p>
      </dgm:t>
    </dgm:pt>
    <dgm:pt modelId="{5446A6E6-226C-41E6-BDB0-7A17A19A3EB2}" type="pres">
      <dgm:prSet presAssocID="{1C33000E-E87E-474F-89D2-1D2ECED458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226B3-51F7-4FDE-950A-783496B6BE4F}" type="pres">
      <dgm:prSet presAssocID="{1C33000E-E87E-474F-89D2-1D2ECED4588C}" presName="ribbon" presStyleLbl="node1" presStyleIdx="0" presStyleCnt="1"/>
      <dgm:spPr/>
    </dgm:pt>
    <dgm:pt modelId="{F0D949DE-9558-4E34-A7F2-786BA2DCAB72}" type="pres">
      <dgm:prSet presAssocID="{1C33000E-E87E-474F-89D2-1D2ECED4588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4C9A1-DD60-4949-BD82-3ED083E207C5}" type="pres">
      <dgm:prSet presAssocID="{1C33000E-E87E-474F-89D2-1D2ECED4588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91E36-CDEF-4CF6-BB10-C18B6E641EF7}" type="presOf" srcId="{DA8780E7-C482-4DEE-A193-6A52B8FE2406}" destId="{3B74C9A1-DD60-4949-BD82-3ED083E207C5}" srcOrd="0" destOrd="0" presId="urn:microsoft.com/office/officeart/2005/8/layout/arrow6"/>
    <dgm:cxn modelId="{1EB1DFD1-AEF9-4ECC-9D15-2BE5CAD282E9}" srcId="{1C33000E-E87E-474F-89D2-1D2ECED4588C}" destId="{47861366-23D5-4F83-AEDF-D8E0550674D2}" srcOrd="0" destOrd="0" parTransId="{AB3636F0-2F31-438D-9949-D0995C7329ED}" sibTransId="{F440D157-150B-41A2-83BA-AECA28D13B75}"/>
    <dgm:cxn modelId="{E2015842-BEC7-4C7B-AE55-B4BBFD4E6FEB}" srcId="{1C33000E-E87E-474F-89D2-1D2ECED4588C}" destId="{DA8780E7-C482-4DEE-A193-6A52B8FE2406}" srcOrd="1" destOrd="0" parTransId="{B064AB3D-E5E3-493E-8FCB-BDB3C8A57806}" sibTransId="{0DA15953-D376-46CC-8AA2-4AD9D9FF4A6A}"/>
    <dgm:cxn modelId="{901235B8-550B-4E39-8DCE-0468F1F328C5}" type="presOf" srcId="{1C33000E-E87E-474F-89D2-1D2ECED4588C}" destId="{5446A6E6-226C-41E6-BDB0-7A17A19A3EB2}" srcOrd="0" destOrd="0" presId="urn:microsoft.com/office/officeart/2005/8/layout/arrow6"/>
    <dgm:cxn modelId="{89F2598B-7D03-4E3D-B582-30A6E1E76E51}" srcId="{1C33000E-E87E-474F-89D2-1D2ECED4588C}" destId="{949A1FD6-B7EA-4D13-BB97-99689CC49B0B}" srcOrd="2" destOrd="0" parTransId="{333B9A99-9E2C-43EB-BFCA-8B8234DC6FE6}" sibTransId="{88D8F652-B03C-4273-A928-9C412D27E3AC}"/>
    <dgm:cxn modelId="{84096C9F-885C-41AC-98E4-E15BCF6F3F65}" srcId="{1C33000E-E87E-474F-89D2-1D2ECED4588C}" destId="{877EDFD3-60A8-4152-A286-FF6DB1225FE7}" srcOrd="3" destOrd="0" parTransId="{43927FE7-9FF9-41D9-893F-BEAB1CA2641F}" sibTransId="{168A7EF8-278C-4A0A-8AB1-3EB00195E280}"/>
    <dgm:cxn modelId="{EE790AAC-61EF-42ED-983C-A98DF1A00EF3}" srcId="{1C33000E-E87E-474F-89D2-1D2ECED4588C}" destId="{DFB8D8B4-1B37-4377-A2B2-DECE37542F84}" srcOrd="4" destOrd="0" parTransId="{9FA073C0-92D3-48E1-A0CD-4AC571A6B7C7}" sibTransId="{F5E1488E-8B67-4C1C-B3EF-D545FA789EAC}"/>
    <dgm:cxn modelId="{0555C01D-6F48-4AC8-9981-4726ABF7EC0E}" type="presOf" srcId="{47861366-23D5-4F83-AEDF-D8E0550674D2}" destId="{F0D949DE-9558-4E34-A7F2-786BA2DCAB72}" srcOrd="0" destOrd="0" presId="urn:microsoft.com/office/officeart/2005/8/layout/arrow6"/>
    <dgm:cxn modelId="{7381D4EE-3243-4400-AE02-31FF76E500A7}" type="presParOf" srcId="{5446A6E6-226C-41E6-BDB0-7A17A19A3EB2}" destId="{AAF226B3-51F7-4FDE-950A-783496B6BE4F}" srcOrd="0" destOrd="0" presId="urn:microsoft.com/office/officeart/2005/8/layout/arrow6"/>
    <dgm:cxn modelId="{70A19DF2-971C-42BC-AB13-4C0196366E25}" type="presParOf" srcId="{5446A6E6-226C-41E6-BDB0-7A17A19A3EB2}" destId="{F0D949DE-9558-4E34-A7F2-786BA2DCAB72}" srcOrd="1" destOrd="0" presId="urn:microsoft.com/office/officeart/2005/8/layout/arrow6"/>
    <dgm:cxn modelId="{8F20C9BE-EA11-4350-B603-5339C8A4E8CD}" type="presParOf" srcId="{5446A6E6-226C-41E6-BDB0-7A17A19A3EB2}" destId="{3B74C9A1-DD60-4949-BD82-3ED083E207C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226B3-51F7-4FDE-950A-783496B6BE4F}">
      <dsp:nvSpPr>
        <dsp:cNvPr id="0" name=""/>
        <dsp:cNvSpPr/>
      </dsp:nvSpPr>
      <dsp:spPr>
        <a:xfrm>
          <a:off x="0" y="562609"/>
          <a:ext cx="6196013" cy="247840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949DE-9558-4E34-A7F2-786BA2DCAB72}">
      <dsp:nvSpPr>
        <dsp:cNvPr id="0" name=""/>
        <dsp:cNvSpPr/>
      </dsp:nvSpPr>
      <dsp:spPr>
        <a:xfrm>
          <a:off x="743521" y="996330"/>
          <a:ext cx="2044684" cy="121441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strike="noStrike" kern="1200" dirty="0" smtClean="0"/>
            <a:t>Единицы под единицами , десятки под десятками;</a:t>
          </a:r>
          <a:endParaRPr lang="ru-RU" sz="2000" strike="noStrike" kern="1200" dirty="0"/>
        </a:p>
      </dsp:txBody>
      <dsp:txXfrm>
        <a:off x="743521" y="996330"/>
        <a:ext cx="2044684" cy="1214418"/>
      </dsp:txXfrm>
    </dsp:sp>
    <dsp:sp modelId="{3B74C9A1-DD60-4949-BD82-3ED083E207C5}">
      <dsp:nvSpPr>
        <dsp:cNvPr id="0" name=""/>
        <dsp:cNvSpPr/>
      </dsp:nvSpPr>
      <dsp:spPr>
        <a:xfrm>
          <a:off x="3098006" y="1392875"/>
          <a:ext cx="2416445" cy="121441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Начинаем умножать с единиц;</a:t>
          </a:r>
          <a:endParaRPr lang="ru-RU" sz="2000" kern="1200"/>
        </a:p>
      </dsp:txBody>
      <dsp:txXfrm>
        <a:off x="3098006" y="1392875"/>
        <a:ext cx="2416445" cy="1214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7F8DBD-D4BB-48FB-B9FC-D07842BAF376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DE5F50-8FFF-4C87-A542-0C40190FA3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44824"/>
            <a:ext cx="5472608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Умножение на двузначное число.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34741"/>
            <a:ext cx="3678232" cy="1464568"/>
          </a:xfrm>
        </p:spPr>
        <p:txBody>
          <a:bodyPr/>
          <a:lstStyle/>
          <a:p>
            <a:r>
              <a:rPr lang="ru-RU" dirty="0" smtClean="0"/>
              <a:t>Доклад </a:t>
            </a:r>
            <a:r>
              <a:rPr lang="ru-RU" dirty="0" err="1" smtClean="0"/>
              <a:t>Илгач</a:t>
            </a:r>
            <a:r>
              <a:rPr lang="ru-RU" dirty="0" smtClean="0"/>
              <a:t> Лизы. Математика 4 класс.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3287841" cy="23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41">
        <p14:vortex dir="r"/>
      </p:transition>
    </mc:Choice>
    <mc:Fallback xmlns="">
      <p:transition spd="slow" advTm="8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окончен.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33" y="2119313"/>
            <a:ext cx="4142097" cy="3603625"/>
          </a:xfrm>
        </p:spPr>
      </p:pic>
    </p:spTree>
    <p:extLst>
      <p:ext uri="{BB962C8B-B14F-4D97-AF65-F5344CB8AC3E}">
        <p14:creationId xmlns:p14="http://schemas.microsoft.com/office/powerpoint/2010/main" val="3505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77">
        <p14:vortex dir="r"/>
      </p:transition>
    </mc:Choice>
    <mc:Fallback xmlns="">
      <p:transition spd="slow" advTm="3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Содержание.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Тема;</a:t>
            </a:r>
          </a:p>
          <a:p>
            <a:r>
              <a:rPr lang="ru-RU" dirty="0" smtClean="0"/>
              <a:t>Содержание;</a:t>
            </a:r>
          </a:p>
          <a:p>
            <a:r>
              <a:rPr lang="ru-RU" dirty="0" smtClean="0"/>
              <a:t>Объяснение;</a:t>
            </a:r>
          </a:p>
          <a:p>
            <a:r>
              <a:rPr lang="ru-RU" dirty="0" smtClean="0"/>
              <a:t>Примеры;</a:t>
            </a:r>
          </a:p>
          <a:p>
            <a:r>
              <a:rPr lang="ru-RU" dirty="0" smtClean="0"/>
              <a:t>Задачи;</a:t>
            </a:r>
          </a:p>
          <a:p>
            <a:r>
              <a:rPr lang="ru-RU" dirty="0" smtClean="0"/>
              <a:t>Прочее;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4666">
        <p14:vortex dir="r"/>
      </p:transition>
    </mc:Choice>
    <mc:Fallback xmlns="">
      <p:transition spd="slow" advTm="146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Справочник;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329844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6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35">
        <p14:vortex dir="r"/>
      </p:transition>
    </mc:Choice>
    <mc:Fallback xmlns="">
      <p:transition spd="slow" advTm="100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895 * 72=                          99.999* 11=</a:t>
            </a:r>
          </a:p>
          <a:p>
            <a:pPr marL="0" indent="0">
              <a:buNone/>
            </a:pPr>
            <a:r>
              <a:rPr lang="ru-RU" dirty="0" smtClean="0"/>
              <a:t>543*60=                            54.098* 54=</a:t>
            </a:r>
          </a:p>
          <a:p>
            <a:pPr marL="0" indent="0">
              <a:buNone/>
            </a:pPr>
            <a:r>
              <a:rPr lang="ru-RU" dirty="0" smtClean="0"/>
              <a:t>877* 71=                           90.876* 23=</a:t>
            </a:r>
          </a:p>
          <a:p>
            <a:pPr marL="0" indent="0">
              <a:buNone/>
            </a:pPr>
            <a:r>
              <a:rPr lang="ru-RU" dirty="0" smtClean="0"/>
              <a:t>9087* 54=                         671.987* 12=</a:t>
            </a:r>
          </a:p>
          <a:p>
            <a:pPr marL="0" indent="0">
              <a:buNone/>
            </a:pPr>
            <a:r>
              <a:rPr lang="ru-RU" dirty="0" smtClean="0"/>
              <a:t>8000 * 64=                        111.111*96=</a:t>
            </a:r>
          </a:p>
          <a:p>
            <a:pPr marL="0" indent="0">
              <a:buNone/>
            </a:pPr>
            <a:r>
              <a:rPr lang="ru-RU" dirty="0" smtClean="0"/>
              <a:t>5432*76=</a:t>
            </a:r>
          </a:p>
          <a:p>
            <a:pPr marL="0" indent="0">
              <a:buNone/>
            </a:pPr>
            <a:r>
              <a:rPr lang="ru-RU" dirty="0" smtClean="0"/>
              <a:t>1234*56=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108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15425">
        <p14:vortex dir="r"/>
      </p:transition>
    </mc:Choice>
    <mc:Fallback xmlns="">
      <p:transition spd="slow" advTm="715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поезде 19 вагонов, в каждый из них помешается максимум 12 человек. Сколько человек едет в поезде, если каждый вагон наполнен по максимуму?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27978"/>
            <a:ext cx="4464496" cy="23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9585">
        <p14:vortex dir="r"/>
      </p:transition>
    </mc:Choice>
    <mc:Fallback xmlns="">
      <p:transition spd="slow" advTm="1795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базе 500 кг крупы. В первую столовую привезли 11кг крупы, во вторую столовую на 23 больше, а в третью меньше чем во вторую на 13 кг. Сколько крупы осталось на складе?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1428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0931">
        <p14:vortex dir="r"/>
      </p:transition>
    </mc:Choice>
    <mc:Fallback xmlns="">
      <p:transition spd="slow" advTm="2109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летний лагерь поехало 50 детей и 5 воспитателей. В 1 автобус помещается до 11 человек. Сколько автобусов нужно чтобы перевезти всех?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28" y="4003887"/>
            <a:ext cx="2171663" cy="1979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2322"/>
            <a:ext cx="2165226" cy="21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49280">
        <p14:vortex dir="r"/>
      </p:transition>
    </mc:Choice>
    <mc:Fallback xmlns="">
      <p:transition spd="slow" advTm="1492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Понравилось или нет?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Кому понравилось поднимите руку;</a:t>
            </a:r>
          </a:p>
          <a:p>
            <a:r>
              <a:rPr lang="ru-RU" dirty="0" smtClean="0"/>
              <a:t>Кому что то не понятно, поднимаем дневник;</a:t>
            </a:r>
          </a:p>
          <a:p>
            <a:r>
              <a:rPr lang="ru-RU" dirty="0" smtClean="0"/>
              <a:t>Кому не понравилось встаньте;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11049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02887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771">
        <p14:vortex dir="r"/>
      </p:transition>
    </mc:Choice>
    <mc:Fallback xmlns="">
      <p:transition spd="slow" advTm="247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подходит к концу…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328592" cy="3996444"/>
          </a:xfrm>
        </p:spPr>
      </p:pic>
    </p:spTree>
    <p:extLst>
      <p:ext uri="{BB962C8B-B14F-4D97-AF65-F5344CB8AC3E}">
        <p14:creationId xmlns:p14="http://schemas.microsoft.com/office/powerpoint/2010/main" val="24567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757">
        <p14:vortex dir="r"/>
      </p:transition>
    </mc:Choice>
    <mc:Fallback xmlns="">
      <p:transition spd="slow" advTm="8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211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Умножение на двузначное число.</vt:lpstr>
      <vt:lpstr>   Содержание.</vt:lpstr>
      <vt:lpstr>Справочник;</vt:lpstr>
      <vt:lpstr>Примеры.</vt:lpstr>
      <vt:lpstr>Задачи.</vt:lpstr>
      <vt:lpstr>Задачи.</vt:lpstr>
      <vt:lpstr>Задачи.</vt:lpstr>
      <vt:lpstr>Понравилось или нет?</vt:lpstr>
      <vt:lpstr>Время подходит к концу…</vt:lpstr>
      <vt:lpstr>Урок окончен.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на двузначное число.</dc:title>
  <dc:creator>Юлия</dc:creator>
  <cp:lastModifiedBy>Юлия</cp:lastModifiedBy>
  <cp:revision>8</cp:revision>
  <dcterms:created xsi:type="dcterms:W3CDTF">2014-01-24T16:14:13Z</dcterms:created>
  <dcterms:modified xsi:type="dcterms:W3CDTF">2014-01-24T18:05:43Z</dcterms:modified>
</cp:coreProperties>
</file>