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69" r:id="rId2"/>
    <p:sldId id="277" r:id="rId3"/>
    <p:sldId id="282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8" r:id="rId12"/>
    <p:sldId id="279" r:id="rId13"/>
    <p:sldId id="281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00FF"/>
    <a:srgbClr val="FF3300"/>
    <a:srgbClr val="AF6215"/>
    <a:srgbClr val="D376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B26B-7AA8-4BDC-A580-D86C2BA4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E312-4A54-4DA5-ADAB-23798313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3928-AA09-412C-BB9F-8D07AB5A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3951-47B5-4B74-A462-B7BFEF429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85ED-C14D-4FE0-8F2D-3B7E82BE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0A4E-DBAC-407B-8F04-D025FCC0C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CF12-BD6D-4AEE-9FD8-BAEA5A430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5A52-F1CB-4202-A3A4-CCA3362A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D48D-2A55-45C4-BCC6-89E8FA70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949D-A3A2-4EAD-80C5-1D85848B9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82DE-953B-4AB1-9F54-F910A658E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4C422D-C300-4585-9C39-2205A82F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otinok.co.il/sites/default/files/images/9605397c8dae326db0a5cbaa20955fc6_vini%20pux3.jpg" TargetMode="External"/><Relationship Id="rId3" Type="http://schemas.openxmlformats.org/officeDocument/2006/relationships/hyperlink" Target="http://larka.ucoz.ua/publ/pazly_castorland/pazly_castorland/20_25_maxi/60-1-0-138" TargetMode="External"/><Relationship Id="rId7" Type="http://schemas.openxmlformats.org/officeDocument/2006/relationships/hyperlink" Target="http://gorodnews.ru/news/img/thumb.php?id=2697.jpg&amp;w=700" TargetMode="External"/><Relationship Id="rId2" Type="http://schemas.openxmlformats.org/officeDocument/2006/relationships/hyperlink" Target="http://tales-game.net/deti-2/99893-zanyatie-1-slushaem-skazku-teremok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ookin.org.ru/book/2352534.jpg" TargetMode="External"/><Relationship Id="rId5" Type="http://schemas.openxmlformats.org/officeDocument/2006/relationships/hyperlink" Target="http://kinobank.org/movies_images/22124_704x400.jpg" TargetMode="External"/><Relationship Id="rId4" Type="http://schemas.openxmlformats.org/officeDocument/2006/relationships/hyperlink" Target="http://www.bookin.org.ru/book/2108236.jpg" TargetMode="External"/><Relationship Id="rId9" Type="http://schemas.openxmlformats.org/officeDocument/2006/relationships/hyperlink" Target="http://vkmedia.org.mp3dot.ru/images/art/c/5/8/9/b_c589e5f3f756070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00125" y="928688"/>
            <a:ext cx="7721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По страницам сказок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28625"/>
            <a:ext cx="6335712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/>
              <a:t>Логические задачи для 5 – 6 классов</a:t>
            </a: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50"/>
            <a:ext cx="40719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857750" y="5214938"/>
            <a:ext cx="3500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n-lt"/>
              </a:rPr>
              <a:t>учитель математики 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МКОУ СОШ с УИОП № 2 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г. Вятские Поляны Кировской области </a:t>
            </a:r>
          </a:p>
          <a:p>
            <a:pPr>
              <a:defRPr/>
            </a:pPr>
            <a:r>
              <a:rPr lang="ru-RU" sz="1400" b="1" dirty="0">
                <a:latin typeface="+mn-lt"/>
              </a:rPr>
              <a:t>Орехова Ольга Юрьевна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Винни</a:t>
            </a:r>
            <a:r>
              <a:rPr lang="ru-RU" sz="3600" b="1" dirty="0" smtClean="0">
                <a:solidFill>
                  <a:srgbClr val="C00000"/>
                </a:solidFill>
              </a:rPr>
              <a:t> Пух</a:t>
            </a:r>
          </a:p>
        </p:txBody>
      </p:sp>
      <p:pic>
        <p:nvPicPr>
          <p:cNvPr id="22530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08050"/>
            <a:ext cx="720725" cy="1008063"/>
          </a:xfrm>
        </p:spPr>
      </p:pic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1547813" y="2133600"/>
            <a:ext cx="6911975" cy="1582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2400" b="1" smtClean="0"/>
              <a:t>Три Винни Пуха весят больше, чем четыре Пятачка. Что тяжелее: четыре Винни Пуха или пять Пятачков?</a:t>
            </a: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08050"/>
            <a:ext cx="647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7191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3851275" y="1125538"/>
            <a:ext cx="649288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4400" b="1"/>
              <a:t>&gt;</a:t>
            </a:r>
            <a:endParaRPr lang="ru-RU" sz="4400" b="1"/>
          </a:p>
        </p:txBody>
      </p:sp>
      <p:pic>
        <p:nvPicPr>
          <p:cNvPr id="22535" name="Рисунок 8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4716463" y="908050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5724525" y="908050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0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6659563" y="908050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1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7667625" y="908050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644900"/>
            <a:ext cx="720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644900"/>
            <a:ext cx="720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868863"/>
            <a:ext cx="720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868863"/>
            <a:ext cx="720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16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5219700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7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6372225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8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7451725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Рисунок 19"/>
          <p:cNvPicPr>
            <a:picLocks noChangeAspect="1" noChangeArrowheads="1"/>
          </p:cNvPicPr>
          <p:nvPr/>
        </p:nvPicPr>
        <p:blipFill>
          <a:blip r:embed="rId6"/>
          <a:srcRect l="20927" t="14635" r="45276" b="26085"/>
          <a:stretch>
            <a:fillRect/>
          </a:stretch>
        </p:blipFill>
        <p:spPr bwMode="auto">
          <a:xfrm>
            <a:off x="5795963" y="4941888"/>
            <a:ext cx="7921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20"/>
          <p:cNvPicPr>
            <a:picLocks noChangeAspect="1" noChangeArrowheads="1"/>
          </p:cNvPicPr>
          <p:nvPr/>
        </p:nvPicPr>
        <p:blipFill>
          <a:blip r:embed="rId6"/>
          <a:srcRect l="20927" t="14635" r="45276" b="26085"/>
          <a:stretch>
            <a:fillRect/>
          </a:stretch>
        </p:blipFill>
        <p:spPr bwMode="auto">
          <a:xfrm>
            <a:off x="6948488" y="4941888"/>
            <a:ext cx="7921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Прямоугольник 21"/>
          <p:cNvSpPr>
            <a:spLocks noChangeArrowheads="1"/>
          </p:cNvSpPr>
          <p:nvPr/>
        </p:nvSpPr>
        <p:spPr bwMode="auto">
          <a:xfrm>
            <a:off x="3419475" y="4437063"/>
            <a:ext cx="1296988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400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3500" y="6072188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Ответ:</a:t>
            </a:r>
            <a:r>
              <a:rPr lang="ru-RU" dirty="0">
                <a:latin typeface="+mn-lt"/>
              </a:rPr>
              <a:t>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4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Винни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Пуха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</a:t>
            </a:r>
          </a:p>
        </p:txBody>
      </p:sp>
      <p:pic>
        <p:nvPicPr>
          <p:cNvPr id="2355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3733800" cy="2800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549275"/>
            <a:ext cx="3733800" cy="53181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Ослик Иа потерял хвост.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Винни Пух: - Хвост нашла Сова.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Сова: - Хвост нашел Пятачок.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Пятачок: - Я нашел хвост!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Только один из них сказал правду, а двое соврали.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Кто нашел хвост?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b="1" smtClean="0"/>
              <a:t>                          Ответ</a:t>
            </a:r>
            <a:r>
              <a:rPr lang="ru-RU" sz="2400" smtClean="0">
                <a:solidFill>
                  <a:srgbClr val="0070C0"/>
                </a:solidFill>
              </a:rPr>
              <a:t>:  Сова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8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7338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В избушке Бабы Яги сушатся 50  грибов. Среди любых 24 из них имеется хотя бы одна поганка, а среди любых 28 грибов – хотя бы один мухомор. Сколько  поганок и мухоморов сушит Баба Яга?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            </a:t>
            </a:r>
            <a:r>
              <a:rPr lang="ru-RU" sz="2400" b="1" smtClean="0"/>
              <a:t>Ответ:</a:t>
            </a:r>
            <a:r>
              <a:rPr lang="ru-RU" sz="2400" smtClean="0">
                <a:solidFill>
                  <a:srgbClr val="0070C0"/>
                </a:solidFill>
              </a:rPr>
              <a:t>  23 мухомора и 27 поганок</a:t>
            </a:r>
          </a:p>
        </p:txBody>
      </p:sp>
      <p:pic>
        <p:nvPicPr>
          <p:cNvPr id="24579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052513"/>
            <a:ext cx="3663950" cy="41148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Использованные источники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357313"/>
            <a:ext cx="7643813" cy="4714875"/>
          </a:xfrm>
        </p:spPr>
        <p:txBody>
          <a:bodyPr/>
          <a:lstStyle/>
          <a:p>
            <a:pPr marL="2159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Картинка на титульном листе: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 </a:t>
            </a:r>
            <a:r>
              <a:rPr lang="en-US" sz="1600" smtClean="0">
                <a:hlinkClick r:id="rId2"/>
              </a:rPr>
              <a:t>http://tales-game.net/deti-2/99893-zanyatie-1-slushaem-skazku-teremok.html</a:t>
            </a:r>
            <a:r>
              <a:rPr lang="ru-RU" sz="1600" smtClean="0">
                <a:latin typeface="Arial" charset="0"/>
              </a:rPr>
              <a:t> </a:t>
            </a:r>
            <a:r>
              <a:rPr lang="ru-RU" sz="1600" smtClean="0"/>
              <a:t>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2. Картинка «Три поросенка»: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3"/>
              </a:rPr>
              <a:t>http://larka.ucoz.ua/publ/pazly_castorland/pazly_castorland/20_25_maxi/60-1-0-138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3. Картинка «Малыш и Карлсон»: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4"/>
              </a:rPr>
              <a:t>http://www.bookin.org.ru/book/2108236.jpg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4. Картинка Змей Горыныч: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5"/>
              </a:rPr>
              <a:t>http://kinobank.org/movies_images/22124_704x400.jpg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5. Картинка  «Принцесса на горошине»: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6"/>
              </a:rPr>
              <a:t>http://www.bookin.org.ru/book/2352534.jpg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6. Картинка «Простоквашино»: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7"/>
              </a:rPr>
              <a:t>http://gorodnews.ru/news/img/thumb.php?id=2697.jpg&amp;w=700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7. Картинка «Винни Пух»: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8"/>
              </a:rPr>
              <a:t>http://botinok.co.il/sites/default/files/images/9605397c8dae326db0a5cbaa20955fc6_vini%20pux3.jpg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8. Картинка «Баба Яга»: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9"/>
              </a:rPr>
              <a:t>http://vkmedia.org.mp3dot.ru/images/art/c/5/8/9/b_c589e5f3f756070.png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40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620000" cy="44164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В некотором царстве, в некотором государстве жила-была…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Логика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75" y="928688"/>
            <a:ext cx="5286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       </a:t>
            </a:r>
            <a:r>
              <a:rPr lang="ru-RU" b="1" dirty="0">
                <a:latin typeface="+mn-lt"/>
              </a:rPr>
              <a:t>Логика, наука о законах и формах правильного мышления, зародилась в Древней Греции.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Основоположником логики по праву считают великого учёного Аристотеля (384 – 322 гг. до н.э.).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Она лежит в основе различных наук (естественных, общественных и технических), а также в основе любого учебного предмета.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Логику должен знать каждый человек, чтобы мыслить правильно.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Три поросенка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285875"/>
            <a:ext cx="7434263" cy="3000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Один из трех поросят любит петь, другой танцевать, а третий читать. Ниф-ниф спрашивает своего брата: «Что ты читаешь?» Брат отвечает: «Читаю заметку о том, как Нуф-Нуф победил в конкурсе танцев». Кто из них танцор, певец и любитель почитать?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       </a:t>
            </a:r>
          </a:p>
        </p:txBody>
      </p:sp>
      <p:pic>
        <p:nvPicPr>
          <p:cNvPr id="16387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3643313"/>
            <a:ext cx="3500438" cy="2428875"/>
          </a:xfrm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286375" y="4214813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Ответ: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Ниф-ниф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поет,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Нуф-нуф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танцует, а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Наф-наф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любит читать. 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Малыш и </a:t>
            </a:r>
            <a:r>
              <a:rPr lang="ru-RU" sz="3600" b="1" dirty="0" err="1" smtClean="0">
                <a:solidFill>
                  <a:srgbClr val="C00000"/>
                </a:solidFill>
              </a:rPr>
              <a:t>Карлсон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174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3714750"/>
            <a:ext cx="4038600" cy="287496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1143000"/>
            <a:ext cx="8215313" cy="3000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  Пока «домомучительница» делала уборку, Карлсон , Малыш и щенок решили пошалить. В итоге все плюшки оказались съедены. Малыш сказал: «Это не я съел плюшки». Карлсон сказал: «Это щенок съел все плюшки». Оказалось, что одно из утверждений верное а другое – нет. Кто же съел все плюшки? </a:t>
            </a:r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                                         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6143625" y="542925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Ответ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Карлсон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159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Змей Горыныч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5357813" cy="4857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Одна из голов змея Горыныча всегда говорит правду, другая- всегда врет, а третья – хитрит – иногда говорит правду, а иногда врет.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Первая голова: - Врет вторая.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Вторая голова: - Я хитрю!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Третья голова: - Вторая всегда говорит правду.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Какая голова хитрит, а какая врет? </a:t>
            </a:r>
          </a:p>
          <a:p>
            <a:pPr eaLnBrk="1" hangingPunct="1">
              <a:buFontTx/>
              <a:buNone/>
            </a:pPr>
            <a:endParaRPr lang="ru-RU" sz="1800" b="1" smtClean="0"/>
          </a:p>
          <a:p>
            <a:pPr eaLnBrk="1" hangingPunct="1">
              <a:buFontTx/>
              <a:buNone/>
            </a:pPr>
            <a:r>
              <a:rPr lang="ru-RU" sz="2400" b="1" smtClean="0"/>
              <a:t>Ответ:</a:t>
            </a:r>
            <a:r>
              <a:rPr lang="ru-RU" sz="2400" b="1" smtClean="0">
                <a:solidFill>
                  <a:srgbClr val="0070C0"/>
                </a:solidFill>
              </a:rPr>
              <a:t> Вторая – лжет, а третья – хитрит</a:t>
            </a:r>
            <a:r>
              <a:rPr lang="ru-RU" sz="1800" b="1" smtClean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843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357563"/>
            <a:ext cx="2928938" cy="2786062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715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Иван-дурак</a:t>
            </a:r>
          </a:p>
        </p:txBody>
      </p:sp>
      <p:pic>
        <p:nvPicPr>
          <p:cNvPr id="19458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125538"/>
            <a:ext cx="3733800" cy="2330450"/>
          </a:xfrm>
        </p:spPr>
      </p:pic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1403350" y="3933825"/>
            <a:ext cx="7262813" cy="2159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          </a:t>
            </a:r>
            <a:r>
              <a:rPr lang="ru-RU" sz="2400" b="1" smtClean="0"/>
              <a:t>Отправил царь Ивана–дурака на пруд, да дал задание ему, набрать 6 л воды. А у Ивана только два сосуда: 5 л и 7 л. Помогите Ивану справиться с заданием.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744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Принцесса на горошине</a:t>
            </a:r>
          </a:p>
        </p:txBody>
      </p:sp>
      <p:pic>
        <p:nvPicPr>
          <p:cNvPr id="20482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3600450" cy="36004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3805238" cy="4032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Чтобы проверить принцессу, хитрая королева положила ей на кровать 20 тюфяков. 10 тюфяков были из гусиного пуха, 16 –из гагачьего пуха.  Сколько тюфяков содержали и гусиный, и гагачий пух.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b="1" smtClean="0"/>
              <a:t>                 Ответ:   </a:t>
            </a:r>
            <a:r>
              <a:rPr lang="ru-RU" sz="2400" smtClean="0">
                <a:solidFill>
                  <a:srgbClr val="0070C0"/>
                </a:solidFill>
              </a:rPr>
              <a:t>6 тюфяков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Простоквашино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55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    </a:t>
            </a:r>
            <a:r>
              <a:rPr lang="ru-RU" sz="2400" b="1" smtClean="0"/>
              <a:t>40% жителей Простоквашино выписывают журналы, 75% - газеты, 10% - не выписывают ничего. Сколько процентов выписывают и газеты и журналы?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                    </a:t>
            </a:r>
            <a:r>
              <a:rPr lang="ru-RU" sz="2400" smtClean="0">
                <a:solidFill>
                  <a:srgbClr val="0070C0"/>
                </a:solidFill>
              </a:rPr>
              <a:t>                                                              </a:t>
            </a:r>
            <a:r>
              <a:rPr lang="ru-RU" sz="2400" b="1" smtClean="0"/>
              <a:t>Ответ:</a:t>
            </a:r>
            <a:r>
              <a:rPr lang="ru-RU" sz="2400" smtClean="0">
                <a:solidFill>
                  <a:srgbClr val="0070C0"/>
                </a:solidFill>
              </a:rPr>
              <a:t> 25%</a:t>
            </a:r>
          </a:p>
        </p:txBody>
      </p:sp>
      <p:pic>
        <p:nvPicPr>
          <p:cNvPr id="21507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916113"/>
            <a:ext cx="3816350" cy="388937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460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Тема Office</vt:lpstr>
      <vt:lpstr>По страницам сказок</vt:lpstr>
      <vt:lpstr>В некотором царстве, в некотором государстве жила-была… Логика</vt:lpstr>
      <vt:lpstr>Слайд 3</vt:lpstr>
      <vt:lpstr>Три поросенка</vt:lpstr>
      <vt:lpstr>Малыш и Карлсон</vt:lpstr>
      <vt:lpstr>Змей Горыныч</vt:lpstr>
      <vt:lpstr>Иван-дурак</vt:lpstr>
      <vt:lpstr>Принцесса на горошине</vt:lpstr>
      <vt:lpstr>Простоквашино</vt:lpstr>
      <vt:lpstr>Винни Пух</vt:lpstr>
      <vt:lpstr>  </vt:lpstr>
      <vt:lpstr>   </vt:lpstr>
      <vt:lpstr>Использованные источники </vt:lpstr>
      <vt:lpstr>Спасибо за внимание!</vt:lpstr>
    </vt:vector>
  </TitlesOfParts>
  <Company>TNT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трапеции</dc:title>
  <dc:creator>Shurupan</dc:creator>
  <cp:lastModifiedBy>Мама</cp:lastModifiedBy>
  <cp:revision>52</cp:revision>
  <dcterms:created xsi:type="dcterms:W3CDTF">2004-11-22T19:32:01Z</dcterms:created>
  <dcterms:modified xsi:type="dcterms:W3CDTF">2013-10-08T11:14:02Z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0008007001000000000001024140</vt:lpwstr>
  </property>
</Properties>
</file>