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7" r:id="rId7"/>
    <p:sldId id="262" r:id="rId8"/>
    <p:sldId id="268" r:id="rId9"/>
    <p:sldId id="263" r:id="rId10"/>
    <p:sldId id="264" r:id="rId11"/>
    <p:sldId id="265" r:id="rId12"/>
    <p:sldId id="266" r:id="rId13"/>
    <p:sldId id="279" r:id="rId14"/>
    <p:sldId id="277" r:id="rId15"/>
    <p:sldId id="269" r:id="rId16"/>
    <p:sldId id="282" r:id="rId17"/>
    <p:sldId id="283" r:id="rId18"/>
    <p:sldId id="271" r:id="rId19"/>
    <p:sldId id="274" r:id="rId20"/>
    <p:sldId id="275" r:id="rId21"/>
    <p:sldId id="278" r:id="rId22"/>
    <p:sldId id="273" r:id="rId23"/>
    <p:sldId id="280" r:id="rId24"/>
    <p:sldId id="259" r:id="rId25"/>
    <p:sldId id="276"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8080"/>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69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 Target="../slides/slide4.xml"/><Relationship Id="rId1" Type="http://schemas.openxmlformats.org/officeDocument/2006/relationships/image" Target="../media/image6.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6.png"/><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CF45F-3B64-4BD7-91CC-22F320E9370E}"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30CC4F32-324C-437D-AA40-D5528BC1F7E6}">
      <dgm:prSet phldrT="[Текст]" custT="1"/>
      <dgm:spPr>
        <a:blipFill rotWithShape="0">
          <a:blip xmlns:r="http://schemas.openxmlformats.org/officeDocument/2006/relationships" r:embed="rId1"/>
          <a:stretch>
            <a:fillRect/>
          </a:stretch>
        </a:blipFill>
      </dgm:spPr>
      <dgm:t>
        <a:bodyPr/>
        <a:lstStyle/>
        <a:p>
          <a:r>
            <a:rPr lang="ru-RU" sz="800" dirty="0" smtClean="0">
              <a:hlinkClick xmlns:r="http://schemas.openxmlformats.org/officeDocument/2006/relationships" r:id="rId2" action="ppaction://hlinksldjump"/>
            </a:rPr>
            <a:t>Слайд 4</a:t>
          </a:r>
          <a:endParaRPr lang="ru-RU" sz="800" dirty="0"/>
        </a:p>
      </dgm:t>
    </dgm:pt>
    <dgm:pt modelId="{14576260-5469-4169-B004-F93822EF039D}" type="parTrans" cxnId="{8ABEF1F4-0DF7-46D5-827B-A6FBD3E5DB2F}">
      <dgm:prSet/>
      <dgm:spPr/>
      <dgm:t>
        <a:bodyPr/>
        <a:lstStyle/>
        <a:p>
          <a:endParaRPr lang="ru-RU"/>
        </a:p>
      </dgm:t>
    </dgm:pt>
    <dgm:pt modelId="{0ED55B98-3199-4AC6-8281-D9642B23F3F7}" type="sibTrans" cxnId="{8ABEF1F4-0DF7-46D5-827B-A6FBD3E5DB2F}">
      <dgm:prSet/>
      <dgm:spPr/>
      <dgm:t>
        <a:bodyPr/>
        <a:lstStyle/>
        <a:p>
          <a:endParaRPr lang="ru-RU"/>
        </a:p>
      </dgm:t>
    </dgm:pt>
    <dgm:pt modelId="{10E0AD3A-1AB6-445F-8623-6467C02520EB}">
      <dgm:prSet/>
      <dgm:spPr>
        <a:blipFill rotWithShape="0">
          <a:blip xmlns:r="http://schemas.openxmlformats.org/officeDocument/2006/relationships" r:embed="rId3"/>
          <a:stretch>
            <a:fillRect/>
          </a:stretch>
        </a:blipFill>
      </dgm:spPr>
      <dgm:t>
        <a:bodyPr/>
        <a:lstStyle/>
        <a:p>
          <a:endParaRPr lang="ru-RU" dirty="0"/>
        </a:p>
      </dgm:t>
    </dgm:pt>
    <dgm:pt modelId="{D57B3922-2798-48A2-A324-8DD4ECCC66C3}" type="parTrans" cxnId="{1E23ACF9-C3A4-46FE-8663-27E49AC098CB}">
      <dgm:prSet/>
      <dgm:spPr/>
      <dgm:t>
        <a:bodyPr/>
        <a:lstStyle/>
        <a:p>
          <a:endParaRPr lang="ru-RU"/>
        </a:p>
      </dgm:t>
    </dgm:pt>
    <dgm:pt modelId="{72C4AEE7-0CA5-4878-9B74-4F5EC2283AC9}" type="sibTrans" cxnId="{1E23ACF9-C3A4-46FE-8663-27E49AC098CB}">
      <dgm:prSet/>
      <dgm:spPr/>
      <dgm:t>
        <a:bodyPr/>
        <a:lstStyle/>
        <a:p>
          <a:endParaRPr lang="ru-RU"/>
        </a:p>
      </dgm:t>
    </dgm:pt>
    <dgm:pt modelId="{F3AAE227-342D-49A6-9523-00D734FEBA30}">
      <dgm:prSet custT="1"/>
      <dgm:spPr>
        <a:blipFill rotWithShape="0">
          <a:blip xmlns:r="http://schemas.openxmlformats.org/officeDocument/2006/relationships" r:embed="rId4"/>
          <a:stretch>
            <a:fillRect/>
          </a:stretch>
        </a:blipFill>
      </dgm:spPr>
      <dgm:t>
        <a:bodyPr/>
        <a:lstStyle/>
        <a:p>
          <a:endParaRPr lang="ru-RU" sz="1200" dirty="0"/>
        </a:p>
      </dgm:t>
    </dgm:pt>
    <dgm:pt modelId="{5570112B-1BD5-471C-AD0A-3D47523AF7C6}" type="parTrans" cxnId="{98843C03-6740-432A-AAFF-260866826B41}">
      <dgm:prSet/>
      <dgm:spPr/>
      <dgm:t>
        <a:bodyPr/>
        <a:lstStyle/>
        <a:p>
          <a:endParaRPr lang="ru-RU"/>
        </a:p>
      </dgm:t>
    </dgm:pt>
    <dgm:pt modelId="{3C1D9A32-E41D-4F58-9DEA-2A884538C5C1}" type="sibTrans" cxnId="{98843C03-6740-432A-AAFF-260866826B41}">
      <dgm:prSet/>
      <dgm:spPr/>
      <dgm:t>
        <a:bodyPr/>
        <a:lstStyle/>
        <a:p>
          <a:endParaRPr lang="ru-RU"/>
        </a:p>
      </dgm:t>
    </dgm:pt>
    <dgm:pt modelId="{7512F5CB-F1DB-47CB-868C-545AE6E7340A}">
      <dgm:prSet/>
      <dgm:spPr>
        <a:blipFill rotWithShape="0">
          <a:blip xmlns:r="http://schemas.openxmlformats.org/officeDocument/2006/relationships" r:embed="rId5"/>
          <a:stretch>
            <a:fillRect/>
          </a:stretch>
        </a:blipFill>
      </dgm:spPr>
      <dgm:t>
        <a:bodyPr/>
        <a:lstStyle/>
        <a:p>
          <a:endParaRPr lang="ru-RU" dirty="0"/>
        </a:p>
      </dgm:t>
    </dgm:pt>
    <dgm:pt modelId="{8E31D310-5A9B-4CF2-8041-8F6E591D2D50}" type="parTrans" cxnId="{28ED1A3F-7DBB-4277-9736-7CD8167F897B}">
      <dgm:prSet/>
      <dgm:spPr/>
      <dgm:t>
        <a:bodyPr/>
        <a:lstStyle/>
        <a:p>
          <a:endParaRPr lang="ru-RU"/>
        </a:p>
      </dgm:t>
    </dgm:pt>
    <dgm:pt modelId="{4F61BDED-F3F3-4869-9AFC-085E6D2A5E60}" type="sibTrans" cxnId="{28ED1A3F-7DBB-4277-9736-7CD8167F897B}">
      <dgm:prSet/>
      <dgm:spPr/>
      <dgm:t>
        <a:bodyPr/>
        <a:lstStyle/>
        <a:p>
          <a:endParaRPr lang="ru-RU"/>
        </a:p>
      </dgm:t>
    </dgm:pt>
    <dgm:pt modelId="{8F0FB5F8-C8C8-459B-A75D-0C8327B9B786}">
      <dgm:prSet/>
      <dgm:spPr>
        <a:blipFill rotWithShape="0">
          <a:blip xmlns:r="http://schemas.openxmlformats.org/officeDocument/2006/relationships" r:embed="rId6"/>
          <a:stretch>
            <a:fillRect/>
          </a:stretch>
        </a:blipFill>
      </dgm:spPr>
      <dgm:t>
        <a:bodyPr/>
        <a:lstStyle/>
        <a:p>
          <a:endParaRPr lang="ru-RU"/>
        </a:p>
      </dgm:t>
    </dgm:pt>
    <dgm:pt modelId="{6BC1A43E-EDF4-4877-96E8-226AAA839616}" type="parTrans" cxnId="{B377C3E9-EBFA-4FD9-93E5-4ADFB69D440B}">
      <dgm:prSet/>
      <dgm:spPr/>
      <dgm:t>
        <a:bodyPr/>
        <a:lstStyle/>
        <a:p>
          <a:endParaRPr lang="ru-RU"/>
        </a:p>
      </dgm:t>
    </dgm:pt>
    <dgm:pt modelId="{36C00739-F718-46E2-AFA4-7BCA196A5B52}" type="sibTrans" cxnId="{B377C3E9-EBFA-4FD9-93E5-4ADFB69D440B}">
      <dgm:prSet/>
      <dgm:spPr/>
      <dgm:t>
        <a:bodyPr/>
        <a:lstStyle/>
        <a:p>
          <a:endParaRPr lang="ru-RU"/>
        </a:p>
      </dgm:t>
    </dgm:pt>
    <dgm:pt modelId="{9AE218B0-31B2-43D6-B079-C69D2262DF13}">
      <dgm:prSet/>
      <dgm:spPr>
        <a:blipFill rotWithShape="0">
          <a:blip xmlns:r="http://schemas.openxmlformats.org/officeDocument/2006/relationships" r:embed="rId7"/>
          <a:stretch>
            <a:fillRect/>
          </a:stretch>
        </a:blipFill>
      </dgm:spPr>
      <dgm:t>
        <a:bodyPr/>
        <a:lstStyle/>
        <a:p>
          <a:endParaRPr lang="ru-RU"/>
        </a:p>
      </dgm:t>
    </dgm:pt>
    <dgm:pt modelId="{84950044-0740-4FC6-BB7F-51900EF1FD14}" type="sibTrans" cxnId="{8372FB08-660A-4363-981D-743CDEF98031}">
      <dgm:prSet/>
      <dgm:spPr/>
      <dgm:t>
        <a:bodyPr/>
        <a:lstStyle/>
        <a:p>
          <a:endParaRPr lang="ru-RU"/>
        </a:p>
      </dgm:t>
    </dgm:pt>
    <dgm:pt modelId="{7751C751-AE0D-4731-8D6F-A64D872428D6}" type="parTrans" cxnId="{8372FB08-660A-4363-981D-743CDEF98031}">
      <dgm:prSet/>
      <dgm:spPr/>
      <dgm:t>
        <a:bodyPr/>
        <a:lstStyle/>
        <a:p>
          <a:endParaRPr lang="ru-RU"/>
        </a:p>
      </dgm:t>
    </dgm:pt>
    <dgm:pt modelId="{197290F9-B19F-45AE-9A5A-66A0D7EE83F9}" type="pres">
      <dgm:prSet presAssocID="{ED8CF45F-3B64-4BD7-91CC-22F320E9370E}" presName="cycle" presStyleCnt="0">
        <dgm:presLayoutVars>
          <dgm:chMax val="1"/>
          <dgm:dir/>
          <dgm:animLvl val="ctr"/>
          <dgm:resizeHandles val="exact"/>
        </dgm:presLayoutVars>
      </dgm:prSet>
      <dgm:spPr/>
      <dgm:t>
        <a:bodyPr/>
        <a:lstStyle/>
        <a:p>
          <a:endParaRPr lang="ru-RU"/>
        </a:p>
      </dgm:t>
    </dgm:pt>
    <dgm:pt modelId="{959388A5-A65E-4FF0-9484-BBD35B7848AF}" type="pres">
      <dgm:prSet presAssocID="{30CC4F32-324C-437D-AA40-D5528BC1F7E6}" presName="centerShape" presStyleLbl="node0" presStyleIdx="0" presStyleCnt="1" custLinFactNeighborX="-150" custLinFactNeighborY="94"/>
      <dgm:spPr/>
      <dgm:t>
        <a:bodyPr/>
        <a:lstStyle/>
        <a:p>
          <a:endParaRPr lang="ru-RU"/>
        </a:p>
      </dgm:t>
    </dgm:pt>
    <dgm:pt modelId="{9EFE55AB-0289-4205-91AB-F1AB8FC7036C}" type="pres">
      <dgm:prSet presAssocID="{8E31D310-5A9B-4CF2-8041-8F6E591D2D50}" presName="Name9" presStyleLbl="parChTrans1D2" presStyleIdx="0" presStyleCnt="5"/>
      <dgm:spPr/>
      <dgm:t>
        <a:bodyPr/>
        <a:lstStyle/>
        <a:p>
          <a:endParaRPr lang="ru-RU"/>
        </a:p>
      </dgm:t>
    </dgm:pt>
    <dgm:pt modelId="{6070A3E6-DF57-428E-A289-07C4280359AA}" type="pres">
      <dgm:prSet presAssocID="{8E31D310-5A9B-4CF2-8041-8F6E591D2D50}" presName="connTx" presStyleLbl="parChTrans1D2" presStyleIdx="0" presStyleCnt="5"/>
      <dgm:spPr/>
      <dgm:t>
        <a:bodyPr/>
        <a:lstStyle/>
        <a:p>
          <a:endParaRPr lang="ru-RU"/>
        </a:p>
      </dgm:t>
    </dgm:pt>
    <dgm:pt modelId="{296EACE0-79BC-42E6-9194-6989A71D3823}" type="pres">
      <dgm:prSet presAssocID="{7512F5CB-F1DB-47CB-868C-545AE6E7340A}" presName="node" presStyleLbl="node1" presStyleIdx="0" presStyleCnt="5" custRadScaleRad="100157" custRadScaleInc="-478">
        <dgm:presLayoutVars>
          <dgm:bulletEnabled val="1"/>
        </dgm:presLayoutVars>
      </dgm:prSet>
      <dgm:spPr/>
      <dgm:t>
        <a:bodyPr/>
        <a:lstStyle/>
        <a:p>
          <a:endParaRPr lang="ru-RU"/>
        </a:p>
      </dgm:t>
    </dgm:pt>
    <dgm:pt modelId="{0B3B33BF-416F-4F87-B84E-1812202223DE}" type="pres">
      <dgm:prSet presAssocID="{6BC1A43E-EDF4-4877-96E8-226AAA839616}" presName="Name9" presStyleLbl="parChTrans1D2" presStyleIdx="1" presStyleCnt="5"/>
      <dgm:spPr/>
      <dgm:t>
        <a:bodyPr/>
        <a:lstStyle/>
        <a:p>
          <a:endParaRPr lang="ru-RU"/>
        </a:p>
      </dgm:t>
    </dgm:pt>
    <dgm:pt modelId="{8228E414-81FC-4440-A3C1-59A6342B0D8D}" type="pres">
      <dgm:prSet presAssocID="{6BC1A43E-EDF4-4877-96E8-226AAA839616}" presName="connTx" presStyleLbl="parChTrans1D2" presStyleIdx="1" presStyleCnt="5"/>
      <dgm:spPr/>
      <dgm:t>
        <a:bodyPr/>
        <a:lstStyle/>
        <a:p>
          <a:endParaRPr lang="ru-RU"/>
        </a:p>
      </dgm:t>
    </dgm:pt>
    <dgm:pt modelId="{E3ED5B23-9A84-4393-A59E-B9498565A770}" type="pres">
      <dgm:prSet presAssocID="{8F0FB5F8-C8C8-459B-A75D-0C8327B9B786}" presName="node" presStyleLbl="node1" presStyleIdx="1" presStyleCnt="5">
        <dgm:presLayoutVars>
          <dgm:bulletEnabled val="1"/>
        </dgm:presLayoutVars>
      </dgm:prSet>
      <dgm:spPr/>
      <dgm:t>
        <a:bodyPr/>
        <a:lstStyle/>
        <a:p>
          <a:endParaRPr lang="ru-RU"/>
        </a:p>
      </dgm:t>
    </dgm:pt>
    <dgm:pt modelId="{088FED54-91BE-4EA1-AC55-E11A850D728D}" type="pres">
      <dgm:prSet presAssocID="{D57B3922-2798-48A2-A324-8DD4ECCC66C3}" presName="Name9" presStyleLbl="parChTrans1D2" presStyleIdx="2" presStyleCnt="5"/>
      <dgm:spPr/>
      <dgm:t>
        <a:bodyPr/>
        <a:lstStyle/>
        <a:p>
          <a:endParaRPr lang="ru-RU"/>
        </a:p>
      </dgm:t>
    </dgm:pt>
    <dgm:pt modelId="{60147D3F-0455-4EBC-B75A-ECA2657ABF64}" type="pres">
      <dgm:prSet presAssocID="{D57B3922-2798-48A2-A324-8DD4ECCC66C3}" presName="connTx" presStyleLbl="parChTrans1D2" presStyleIdx="2" presStyleCnt="5"/>
      <dgm:spPr/>
      <dgm:t>
        <a:bodyPr/>
        <a:lstStyle/>
        <a:p>
          <a:endParaRPr lang="ru-RU"/>
        </a:p>
      </dgm:t>
    </dgm:pt>
    <dgm:pt modelId="{0D605531-27E9-4519-9F5D-868DEE84EBE5}" type="pres">
      <dgm:prSet presAssocID="{10E0AD3A-1AB6-445F-8623-6467C02520EB}" presName="node" presStyleLbl="node1" presStyleIdx="2" presStyleCnt="5" custRadScaleRad="102515" custRadScaleInc="-2742">
        <dgm:presLayoutVars>
          <dgm:bulletEnabled val="1"/>
        </dgm:presLayoutVars>
      </dgm:prSet>
      <dgm:spPr/>
      <dgm:t>
        <a:bodyPr/>
        <a:lstStyle/>
        <a:p>
          <a:endParaRPr lang="ru-RU"/>
        </a:p>
      </dgm:t>
    </dgm:pt>
    <dgm:pt modelId="{349A32BA-B82C-4C35-A670-8FB2F7BBA215}" type="pres">
      <dgm:prSet presAssocID="{7751C751-AE0D-4731-8D6F-A64D872428D6}" presName="Name9" presStyleLbl="parChTrans1D2" presStyleIdx="3" presStyleCnt="5"/>
      <dgm:spPr/>
      <dgm:t>
        <a:bodyPr/>
        <a:lstStyle/>
        <a:p>
          <a:endParaRPr lang="ru-RU"/>
        </a:p>
      </dgm:t>
    </dgm:pt>
    <dgm:pt modelId="{31CC7857-A40D-45D4-B1A0-3D417162DFA7}" type="pres">
      <dgm:prSet presAssocID="{7751C751-AE0D-4731-8D6F-A64D872428D6}" presName="connTx" presStyleLbl="parChTrans1D2" presStyleIdx="3" presStyleCnt="5"/>
      <dgm:spPr/>
      <dgm:t>
        <a:bodyPr/>
        <a:lstStyle/>
        <a:p>
          <a:endParaRPr lang="ru-RU"/>
        </a:p>
      </dgm:t>
    </dgm:pt>
    <dgm:pt modelId="{F43A1C7C-A7A5-43C7-A6BC-ED4AD44FD1AE}" type="pres">
      <dgm:prSet presAssocID="{9AE218B0-31B2-43D6-B079-C69D2262DF13}" presName="node" presStyleLbl="node1" presStyleIdx="3" presStyleCnt="5" custRadScaleRad="104230" custRadScaleInc="12942">
        <dgm:presLayoutVars>
          <dgm:bulletEnabled val="1"/>
        </dgm:presLayoutVars>
      </dgm:prSet>
      <dgm:spPr/>
      <dgm:t>
        <a:bodyPr/>
        <a:lstStyle/>
        <a:p>
          <a:endParaRPr lang="ru-RU"/>
        </a:p>
      </dgm:t>
    </dgm:pt>
    <dgm:pt modelId="{140149DA-D56B-4B85-BA35-E5FBF3FEC15B}" type="pres">
      <dgm:prSet presAssocID="{5570112B-1BD5-471C-AD0A-3D47523AF7C6}" presName="Name9" presStyleLbl="parChTrans1D2" presStyleIdx="4" presStyleCnt="5"/>
      <dgm:spPr/>
      <dgm:t>
        <a:bodyPr/>
        <a:lstStyle/>
        <a:p>
          <a:endParaRPr lang="ru-RU"/>
        </a:p>
      </dgm:t>
    </dgm:pt>
    <dgm:pt modelId="{2414386C-F9C8-4EFC-82E8-8881D5CCBA65}" type="pres">
      <dgm:prSet presAssocID="{5570112B-1BD5-471C-AD0A-3D47523AF7C6}" presName="connTx" presStyleLbl="parChTrans1D2" presStyleIdx="4" presStyleCnt="5"/>
      <dgm:spPr/>
      <dgm:t>
        <a:bodyPr/>
        <a:lstStyle/>
        <a:p>
          <a:endParaRPr lang="ru-RU"/>
        </a:p>
      </dgm:t>
    </dgm:pt>
    <dgm:pt modelId="{BB6746C1-F443-421B-8CF1-9E04DB4CA48E}" type="pres">
      <dgm:prSet presAssocID="{F3AAE227-342D-49A6-9523-00D734FEBA30}" presName="node" presStyleLbl="node1" presStyleIdx="4" presStyleCnt="5" custRadScaleRad="98220" custRadScaleInc="764">
        <dgm:presLayoutVars>
          <dgm:bulletEnabled val="1"/>
        </dgm:presLayoutVars>
      </dgm:prSet>
      <dgm:spPr/>
      <dgm:t>
        <a:bodyPr/>
        <a:lstStyle/>
        <a:p>
          <a:endParaRPr lang="ru-RU"/>
        </a:p>
      </dgm:t>
    </dgm:pt>
  </dgm:ptLst>
  <dgm:cxnLst>
    <dgm:cxn modelId="{8ABEF1F4-0DF7-46D5-827B-A6FBD3E5DB2F}" srcId="{ED8CF45F-3B64-4BD7-91CC-22F320E9370E}" destId="{30CC4F32-324C-437D-AA40-D5528BC1F7E6}" srcOrd="0" destOrd="0" parTransId="{14576260-5469-4169-B004-F93822EF039D}" sibTransId="{0ED55B98-3199-4AC6-8281-D9642B23F3F7}"/>
    <dgm:cxn modelId="{62875A41-4BCA-4CC4-AF1A-9FE13A0C6176}" type="presOf" srcId="{7751C751-AE0D-4731-8D6F-A64D872428D6}" destId="{349A32BA-B82C-4C35-A670-8FB2F7BBA215}" srcOrd="0" destOrd="0" presId="urn:microsoft.com/office/officeart/2005/8/layout/radial1"/>
    <dgm:cxn modelId="{B2EBB6A5-4606-4967-A252-6E94A8EA7B93}" type="presOf" srcId="{F3AAE227-342D-49A6-9523-00D734FEBA30}" destId="{BB6746C1-F443-421B-8CF1-9E04DB4CA48E}" srcOrd="0" destOrd="0" presId="urn:microsoft.com/office/officeart/2005/8/layout/radial1"/>
    <dgm:cxn modelId="{FA30F359-6000-43E1-9087-5D5C7E268CBB}" type="presOf" srcId="{5570112B-1BD5-471C-AD0A-3D47523AF7C6}" destId="{140149DA-D56B-4B85-BA35-E5FBF3FEC15B}" srcOrd="0" destOrd="0" presId="urn:microsoft.com/office/officeart/2005/8/layout/radial1"/>
    <dgm:cxn modelId="{1E23ACF9-C3A4-46FE-8663-27E49AC098CB}" srcId="{30CC4F32-324C-437D-AA40-D5528BC1F7E6}" destId="{10E0AD3A-1AB6-445F-8623-6467C02520EB}" srcOrd="2" destOrd="0" parTransId="{D57B3922-2798-48A2-A324-8DD4ECCC66C3}" sibTransId="{72C4AEE7-0CA5-4878-9B74-4F5EC2283AC9}"/>
    <dgm:cxn modelId="{567402FD-034F-4970-8375-DD9D972F368E}" type="presOf" srcId="{6BC1A43E-EDF4-4877-96E8-226AAA839616}" destId="{8228E414-81FC-4440-A3C1-59A6342B0D8D}" srcOrd="1" destOrd="0" presId="urn:microsoft.com/office/officeart/2005/8/layout/radial1"/>
    <dgm:cxn modelId="{6E3A10F3-4041-4EF6-9D02-9DEADA05B881}" type="presOf" srcId="{10E0AD3A-1AB6-445F-8623-6467C02520EB}" destId="{0D605531-27E9-4519-9F5D-868DEE84EBE5}" srcOrd="0" destOrd="0" presId="urn:microsoft.com/office/officeart/2005/8/layout/radial1"/>
    <dgm:cxn modelId="{E9391395-2C94-447A-B85A-BD1ED339B021}" type="presOf" srcId="{7751C751-AE0D-4731-8D6F-A64D872428D6}" destId="{31CC7857-A40D-45D4-B1A0-3D417162DFA7}" srcOrd="1" destOrd="0" presId="urn:microsoft.com/office/officeart/2005/8/layout/radial1"/>
    <dgm:cxn modelId="{A9BD3BF2-25B7-44D5-B061-846D9888BBA1}" type="presOf" srcId="{8E31D310-5A9B-4CF2-8041-8F6E591D2D50}" destId="{6070A3E6-DF57-428E-A289-07C4280359AA}" srcOrd="1" destOrd="0" presId="urn:microsoft.com/office/officeart/2005/8/layout/radial1"/>
    <dgm:cxn modelId="{560019E7-2A9E-4CDA-8552-4210D4EA1A9D}" type="presOf" srcId="{D57B3922-2798-48A2-A324-8DD4ECCC66C3}" destId="{088FED54-91BE-4EA1-AC55-E11A850D728D}" srcOrd="0" destOrd="0" presId="urn:microsoft.com/office/officeart/2005/8/layout/radial1"/>
    <dgm:cxn modelId="{B377C3E9-EBFA-4FD9-93E5-4ADFB69D440B}" srcId="{30CC4F32-324C-437D-AA40-D5528BC1F7E6}" destId="{8F0FB5F8-C8C8-459B-A75D-0C8327B9B786}" srcOrd="1" destOrd="0" parTransId="{6BC1A43E-EDF4-4877-96E8-226AAA839616}" sibTransId="{36C00739-F718-46E2-AFA4-7BCA196A5B52}"/>
    <dgm:cxn modelId="{02B837B6-5E40-46D8-8D0C-E9FEC9A7C8DB}" type="presOf" srcId="{5570112B-1BD5-471C-AD0A-3D47523AF7C6}" destId="{2414386C-F9C8-4EFC-82E8-8881D5CCBA65}" srcOrd="1" destOrd="0" presId="urn:microsoft.com/office/officeart/2005/8/layout/radial1"/>
    <dgm:cxn modelId="{28ED1A3F-7DBB-4277-9736-7CD8167F897B}" srcId="{30CC4F32-324C-437D-AA40-D5528BC1F7E6}" destId="{7512F5CB-F1DB-47CB-868C-545AE6E7340A}" srcOrd="0" destOrd="0" parTransId="{8E31D310-5A9B-4CF2-8041-8F6E591D2D50}" sibTransId="{4F61BDED-F3F3-4869-9AFC-085E6D2A5E60}"/>
    <dgm:cxn modelId="{8372FB08-660A-4363-981D-743CDEF98031}" srcId="{30CC4F32-324C-437D-AA40-D5528BC1F7E6}" destId="{9AE218B0-31B2-43D6-B079-C69D2262DF13}" srcOrd="3" destOrd="0" parTransId="{7751C751-AE0D-4731-8D6F-A64D872428D6}" sibTransId="{84950044-0740-4FC6-BB7F-51900EF1FD14}"/>
    <dgm:cxn modelId="{61B53C47-A639-41FD-9CF2-6BA72B3E5881}" type="presOf" srcId="{8E31D310-5A9B-4CF2-8041-8F6E591D2D50}" destId="{9EFE55AB-0289-4205-91AB-F1AB8FC7036C}" srcOrd="0" destOrd="0" presId="urn:microsoft.com/office/officeart/2005/8/layout/radial1"/>
    <dgm:cxn modelId="{B15C56AF-9773-47C6-9574-1C68F05502EF}" type="presOf" srcId="{8F0FB5F8-C8C8-459B-A75D-0C8327B9B786}" destId="{E3ED5B23-9A84-4393-A59E-B9498565A770}" srcOrd="0" destOrd="0" presId="urn:microsoft.com/office/officeart/2005/8/layout/radial1"/>
    <dgm:cxn modelId="{5C990A5C-5DE1-408C-9DAF-49E14D2119F1}" type="presOf" srcId="{6BC1A43E-EDF4-4877-96E8-226AAA839616}" destId="{0B3B33BF-416F-4F87-B84E-1812202223DE}" srcOrd="0" destOrd="0" presId="urn:microsoft.com/office/officeart/2005/8/layout/radial1"/>
    <dgm:cxn modelId="{701938B5-6112-4C5D-87CE-9469734CA766}" type="presOf" srcId="{30CC4F32-324C-437D-AA40-D5528BC1F7E6}" destId="{959388A5-A65E-4FF0-9484-BBD35B7848AF}" srcOrd="0" destOrd="0" presId="urn:microsoft.com/office/officeart/2005/8/layout/radial1"/>
    <dgm:cxn modelId="{9524C4AA-B11A-4A2E-B6A4-902092250E36}" type="presOf" srcId="{D57B3922-2798-48A2-A324-8DD4ECCC66C3}" destId="{60147D3F-0455-4EBC-B75A-ECA2657ABF64}" srcOrd="1" destOrd="0" presId="urn:microsoft.com/office/officeart/2005/8/layout/radial1"/>
    <dgm:cxn modelId="{029BB6C2-291D-4179-AB3E-0F46E72BD68E}" type="presOf" srcId="{ED8CF45F-3B64-4BD7-91CC-22F320E9370E}" destId="{197290F9-B19F-45AE-9A5A-66A0D7EE83F9}" srcOrd="0" destOrd="0" presId="urn:microsoft.com/office/officeart/2005/8/layout/radial1"/>
    <dgm:cxn modelId="{9EEB490D-DFD6-4184-9DE5-4BA961FCF698}" type="presOf" srcId="{9AE218B0-31B2-43D6-B079-C69D2262DF13}" destId="{F43A1C7C-A7A5-43C7-A6BC-ED4AD44FD1AE}" srcOrd="0" destOrd="0" presId="urn:microsoft.com/office/officeart/2005/8/layout/radial1"/>
    <dgm:cxn modelId="{98843C03-6740-432A-AAFF-260866826B41}" srcId="{30CC4F32-324C-437D-AA40-D5528BC1F7E6}" destId="{F3AAE227-342D-49A6-9523-00D734FEBA30}" srcOrd="4" destOrd="0" parTransId="{5570112B-1BD5-471C-AD0A-3D47523AF7C6}" sibTransId="{3C1D9A32-E41D-4F58-9DEA-2A884538C5C1}"/>
    <dgm:cxn modelId="{B0B304EB-A7B1-4A81-9CA2-16E3E39D9521}" type="presOf" srcId="{7512F5CB-F1DB-47CB-868C-545AE6E7340A}" destId="{296EACE0-79BC-42E6-9194-6989A71D3823}" srcOrd="0" destOrd="0" presId="urn:microsoft.com/office/officeart/2005/8/layout/radial1"/>
    <dgm:cxn modelId="{F15CB2C8-501B-4504-9E23-72ED7503E995}" type="presParOf" srcId="{197290F9-B19F-45AE-9A5A-66A0D7EE83F9}" destId="{959388A5-A65E-4FF0-9484-BBD35B7848AF}" srcOrd="0" destOrd="0" presId="urn:microsoft.com/office/officeart/2005/8/layout/radial1"/>
    <dgm:cxn modelId="{02A3343A-6629-43C3-AD14-329840B49D2C}" type="presParOf" srcId="{197290F9-B19F-45AE-9A5A-66A0D7EE83F9}" destId="{9EFE55AB-0289-4205-91AB-F1AB8FC7036C}" srcOrd="1" destOrd="0" presId="urn:microsoft.com/office/officeart/2005/8/layout/radial1"/>
    <dgm:cxn modelId="{88ECEBF0-6019-4668-90A9-2DD940EC6174}" type="presParOf" srcId="{9EFE55AB-0289-4205-91AB-F1AB8FC7036C}" destId="{6070A3E6-DF57-428E-A289-07C4280359AA}" srcOrd="0" destOrd="0" presId="urn:microsoft.com/office/officeart/2005/8/layout/radial1"/>
    <dgm:cxn modelId="{FC4FB912-5F50-4A7D-8BA7-82D8C92291FC}" type="presParOf" srcId="{197290F9-B19F-45AE-9A5A-66A0D7EE83F9}" destId="{296EACE0-79BC-42E6-9194-6989A71D3823}" srcOrd="2" destOrd="0" presId="urn:microsoft.com/office/officeart/2005/8/layout/radial1"/>
    <dgm:cxn modelId="{D9A49113-15D3-46F3-8A29-E2A731BE9B0C}" type="presParOf" srcId="{197290F9-B19F-45AE-9A5A-66A0D7EE83F9}" destId="{0B3B33BF-416F-4F87-B84E-1812202223DE}" srcOrd="3" destOrd="0" presId="urn:microsoft.com/office/officeart/2005/8/layout/radial1"/>
    <dgm:cxn modelId="{E4DB2FF1-F10B-44D8-B857-4E651FCB4222}" type="presParOf" srcId="{0B3B33BF-416F-4F87-B84E-1812202223DE}" destId="{8228E414-81FC-4440-A3C1-59A6342B0D8D}" srcOrd="0" destOrd="0" presId="urn:microsoft.com/office/officeart/2005/8/layout/radial1"/>
    <dgm:cxn modelId="{2EC0B781-102F-44D9-AA2F-34C6FAF536AC}" type="presParOf" srcId="{197290F9-B19F-45AE-9A5A-66A0D7EE83F9}" destId="{E3ED5B23-9A84-4393-A59E-B9498565A770}" srcOrd="4" destOrd="0" presId="urn:microsoft.com/office/officeart/2005/8/layout/radial1"/>
    <dgm:cxn modelId="{C93120AC-99DD-486E-89CF-543DEAAFEDAE}" type="presParOf" srcId="{197290F9-B19F-45AE-9A5A-66A0D7EE83F9}" destId="{088FED54-91BE-4EA1-AC55-E11A850D728D}" srcOrd="5" destOrd="0" presId="urn:microsoft.com/office/officeart/2005/8/layout/radial1"/>
    <dgm:cxn modelId="{A710A326-3E7C-456F-873A-A0CF0613AD16}" type="presParOf" srcId="{088FED54-91BE-4EA1-AC55-E11A850D728D}" destId="{60147D3F-0455-4EBC-B75A-ECA2657ABF64}" srcOrd="0" destOrd="0" presId="urn:microsoft.com/office/officeart/2005/8/layout/radial1"/>
    <dgm:cxn modelId="{8C92BF43-A401-4DCA-A012-FD1995448D8D}" type="presParOf" srcId="{197290F9-B19F-45AE-9A5A-66A0D7EE83F9}" destId="{0D605531-27E9-4519-9F5D-868DEE84EBE5}" srcOrd="6" destOrd="0" presId="urn:microsoft.com/office/officeart/2005/8/layout/radial1"/>
    <dgm:cxn modelId="{DAB3E5C6-EF4C-4308-8FB4-55FCB4F49EBD}" type="presParOf" srcId="{197290F9-B19F-45AE-9A5A-66A0D7EE83F9}" destId="{349A32BA-B82C-4C35-A670-8FB2F7BBA215}" srcOrd="7" destOrd="0" presId="urn:microsoft.com/office/officeart/2005/8/layout/radial1"/>
    <dgm:cxn modelId="{C446CAC9-700B-4CAC-8B39-325FBCAACA9D}" type="presParOf" srcId="{349A32BA-B82C-4C35-A670-8FB2F7BBA215}" destId="{31CC7857-A40D-45D4-B1A0-3D417162DFA7}" srcOrd="0" destOrd="0" presId="urn:microsoft.com/office/officeart/2005/8/layout/radial1"/>
    <dgm:cxn modelId="{6F04385F-7745-4C9D-9CF1-F8FA5E9DFD3A}" type="presParOf" srcId="{197290F9-B19F-45AE-9A5A-66A0D7EE83F9}" destId="{F43A1C7C-A7A5-43C7-A6BC-ED4AD44FD1AE}" srcOrd="8" destOrd="0" presId="urn:microsoft.com/office/officeart/2005/8/layout/radial1"/>
    <dgm:cxn modelId="{F203932D-E7EE-45CF-B398-1D86E3F0DBE6}" type="presParOf" srcId="{197290F9-B19F-45AE-9A5A-66A0D7EE83F9}" destId="{140149DA-D56B-4B85-BA35-E5FBF3FEC15B}" srcOrd="9" destOrd="0" presId="urn:microsoft.com/office/officeart/2005/8/layout/radial1"/>
    <dgm:cxn modelId="{A556AA9F-7F23-42F7-8FDD-42A6816911A8}" type="presParOf" srcId="{140149DA-D56B-4B85-BA35-E5FBF3FEC15B}" destId="{2414386C-F9C8-4EFC-82E8-8881D5CCBA65}" srcOrd="0" destOrd="0" presId="urn:microsoft.com/office/officeart/2005/8/layout/radial1"/>
    <dgm:cxn modelId="{0A43AF18-2C29-4DDB-B847-40D56F07F831}" type="presParOf" srcId="{197290F9-B19F-45AE-9A5A-66A0D7EE83F9}" destId="{BB6746C1-F443-421B-8CF1-9E04DB4CA48E}" srcOrd="1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9388A5-A65E-4FF0-9484-BBD35B7848AF}">
      <dsp:nvSpPr>
        <dsp:cNvPr id="0" name=""/>
        <dsp:cNvSpPr/>
      </dsp:nvSpPr>
      <dsp:spPr>
        <a:xfrm>
          <a:off x="3491896" y="2564884"/>
          <a:ext cx="1965358" cy="196535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ru-RU" sz="800" kern="1200" dirty="0" smtClean="0">
              <a:hlinkClick xmlns:r="http://schemas.openxmlformats.org/officeDocument/2006/relationships" r:id="" action="ppaction://hlinksldjump"/>
            </a:rPr>
            <a:t>Слайд 4</a:t>
          </a:r>
          <a:endParaRPr lang="ru-RU" sz="800" kern="1200" dirty="0"/>
        </a:p>
      </dsp:txBody>
      <dsp:txXfrm>
        <a:off x="3491896" y="2564884"/>
        <a:ext cx="1965358" cy="1965358"/>
      </dsp:txXfrm>
    </dsp:sp>
    <dsp:sp modelId="{9EFE55AB-0289-4205-91AB-F1AB8FC7036C}">
      <dsp:nvSpPr>
        <dsp:cNvPr id="0" name=""/>
        <dsp:cNvSpPr/>
      </dsp:nvSpPr>
      <dsp:spPr>
        <a:xfrm rot="16199972">
          <a:off x="4174809" y="2245396"/>
          <a:ext cx="599512" cy="39462"/>
        </a:xfrm>
        <a:custGeom>
          <a:avLst/>
          <a:gdLst/>
          <a:ahLst/>
          <a:cxnLst/>
          <a:rect l="0" t="0" r="0" b="0"/>
          <a:pathLst>
            <a:path>
              <a:moveTo>
                <a:pt x="0" y="19731"/>
              </a:moveTo>
              <a:lnTo>
                <a:pt x="599512" y="19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6199972">
        <a:off x="4459577" y="2250140"/>
        <a:ext cx="29975" cy="29975"/>
      </dsp:txXfrm>
    </dsp:sp>
    <dsp:sp modelId="{296EACE0-79BC-42E6-9194-6989A71D3823}">
      <dsp:nvSpPr>
        <dsp:cNvPr id="0" name=""/>
        <dsp:cNvSpPr/>
      </dsp:nvSpPr>
      <dsp:spPr>
        <a:xfrm>
          <a:off x="3491875" y="12"/>
          <a:ext cx="1965358" cy="1965358"/>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ru-RU" sz="6500" kern="1200" dirty="0"/>
        </a:p>
      </dsp:txBody>
      <dsp:txXfrm>
        <a:off x="3491875" y="12"/>
        <a:ext cx="1965358" cy="1965358"/>
      </dsp:txXfrm>
    </dsp:sp>
    <dsp:sp modelId="{0B3B33BF-416F-4F87-B84E-1812202223DE}">
      <dsp:nvSpPr>
        <dsp:cNvPr id="0" name=""/>
        <dsp:cNvSpPr/>
      </dsp:nvSpPr>
      <dsp:spPr>
        <a:xfrm rot="20517050">
          <a:off x="5394148" y="3130495"/>
          <a:ext cx="599484" cy="39462"/>
        </a:xfrm>
        <a:custGeom>
          <a:avLst/>
          <a:gdLst/>
          <a:ahLst/>
          <a:cxnLst/>
          <a:rect l="0" t="0" r="0" b="0"/>
          <a:pathLst>
            <a:path>
              <a:moveTo>
                <a:pt x="0" y="19731"/>
              </a:moveTo>
              <a:lnTo>
                <a:pt x="599484" y="19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0517050">
        <a:off x="5678903" y="3135240"/>
        <a:ext cx="29974" cy="29974"/>
      </dsp:txXfrm>
    </dsp:sp>
    <dsp:sp modelId="{E3ED5B23-9A84-4393-A59E-B9498565A770}">
      <dsp:nvSpPr>
        <dsp:cNvPr id="0" name=""/>
        <dsp:cNvSpPr/>
      </dsp:nvSpPr>
      <dsp:spPr>
        <a:xfrm>
          <a:off x="5930526" y="1770211"/>
          <a:ext cx="1965358" cy="1965358"/>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ru-RU" sz="6500" kern="1200"/>
        </a:p>
      </dsp:txBody>
      <dsp:txXfrm>
        <a:off x="5930526" y="1770211"/>
        <a:ext cx="1965358" cy="1965358"/>
      </dsp:txXfrm>
    </dsp:sp>
    <dsp:sp modelId="{088FED54-91BE-4EA1-AC55-E11A850D728D}">
      <dsp:nvSpPr>
        <dsp:cNvPr id="0" name=""/>
        <dsp:cNvSpPr/>
      </dsp:nvSpPr>
      <dsp:spPr>
        <a:xfrm rot="3152078">
          <a:off x="4947174" y="4561386"/>
          <a:ext cx="638966" cy="39462"/>
        </a:xfrm>
        <a:custGeom>
          <a:avLst/>
          <a:gdLst/>
          <a:ahLst/>
          <a:cxnLst/>
          <a:rect l="0" t="0" r="0" b="0"/>
          <a:pathLst>
            <a:path>
              <a:moveTo>
                <a:pt x="0" y="19731"/>
              </a:moveTo>
              <a:lnTo>
                <a:pt x="638966" y="19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3152078">
        <a:off x="5250683" y="4565144"/>
        <a:ext cx="31948" cy="31948"/>
      </dsp:txXfrm>
    </dsp:sp>
    <dsp:sp modelId="{0D605531-27E9-4519-9F5D-868DEE84EBE5}">
      <dsp:nvSpPr>
        <dsp:cNvPr id="0" name=""/>
        <dsp:cNvSpPr/>
      </dsp:nvSpPr>
      <dsp:spPr>
        <a:xfrm>
          <a:off x="5076060" y="4631993"/>
          <a:ext cx="1965358" cy="1965358"/>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ru-RU" sz="6500" kern="1200" dirty="0"/>
        </a:p>
      </dsp:txBody>
      <dsp:txXfrm>
        <a:off x="5076060" y="4631993"/>
        <a:ext cx="1965358" cy="1965358"/>
      </dsp:txXfrm>
    </dsp:sp>
    <dsp:sp modelId="{349A32BA-B82C-4C35-A670-8FB2F7BBA215}">
      <dsp:nvSpPr>
        <dsp:cNvPr id="0" name=""/>
        <dsp:cNvSpPr/>
      </dsp:nvSpPr>
      <dsp:spPr>
        <a:xfrm rot="7836070">
          <a:off x="3265381" y="4535954"/>
          <a:ext cx="690187" cy="39462"/>
        </a:xfrm>
        <a:custGeom>
          <a:avLst/>
          <a:gdLst/>
          <a:ahLst/>
          <a:cxnLst/>
          <a:rect l="0" t="0" r="0" b="0"/>
          <a:pathLst>
            <a:path>
              <a:moveTo>
                <a:pt x="0" y="19731"/>
              </a:moveTo>
              <a:lnTo>
                <a:pt x="690187" y="19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7836070">
        <a:off x="3593220" y="4538431"/>
        <a:ext cx="34509" cy="34509"/>
      </dsp:txXfrm>
    </dsp:sp>
    <dsp:sp modelId="{F43A1C7C-A7A5-43C7-A6BC-ED4AD44FD1AE}">
      <dsp:nvSpPr>
        <dsp:cNvPr id="0" name=""/>
        <dsp:cNvSpPr/>
      </dsp:nvSpPr>
      <dsp:spPr>
        <a:xfrm>
          <a:off x="1763694" y="4581129"/>
          <a:ext cx="1965358" cy="1965358"/>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ru-RU" sz="6500" kern="1200"/>
        </a:p>
      </dsp:txBody>
      <dsp:txXfrm>
        <a:off x="1763694" y="4581129"/>
        <a:ext cx="1965358" cy="1965358"/>
      </dsp:txXfrm>
    </dsp:sp>
    <dsp:sp modelId="{140149DA-D56B-4B85-BA35-E5FBF3FEC15B}">
      <dsp:nvSpPr>
        <dsp:cNvPr id="0" name=""/>
        <dsp:cNvSpPr/>
      </dsp:nvSpPr>
      <dsp:spPr>
        <a:xfrm rot="11906065">
          <a:off x="3016718" y="3131799"/>
          <a:ext cx="539443" cy="39462"/>
        </a:xfrm>
        <a:custGeom>
          <a:avLst/>
          <a:gdLst/>
          <a:ahLst/>
          <a:cxnLst/>
          <a:rect l="0" t="0" r="0" b="0"/>
          <a:pathLst>
            <a:path>
              <a:moveTo>
                <a:pt x="0" y="19731"/>
              </a:moveTo>
              <a:lnTo>
                <a:pt x="539443" y="19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1906065">
        <a:off x="3272954" y="3138044"/>
        <a:ext cx="26972" cy="26972"/>
      </dsp:txXfrm>
    </dsp:sp>
    <dsp:sp modelId="{BB6746C1-F443-421B-8CF1-9E04DB4CA48E}">
      <dsp:nvSpPr>
        <dsp:cNvPr id="0" name=""/>
        <dsp:cNvSpPr/>
      </dsp:nvSpPr>
      <dsp:spPr>
        <a:xfrm>
          <a:off x="1115625" y="1772818"/>
          <a:ext cx="1965358" cy="1965358"/>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a:p>
      </dsp:txBody>
      <dsp:txXfrm>
        <a:off x="1115625" y="1772818"/>
        <a:ext cx="1965358" cy="196535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45EC434-9B37-4C46-8F0F-44003ADD5CD7}" type="datetimeFigureOut">
              <a:rPr lang="ru-RU" smtClean="0"/>
              <a:pPr/>
              <a:t>10.01.2012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FC009E-90DB-4D88-9784-E93C3A55277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5EC434-9B37-4C46-8F0F-44003ADD5CD7}" type="datetimeFigureOut">
              <a:rPr lang="ru-RU" smtClean="0"/>
              <a:pPr/>
              <a:t>10.01.2012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FC009E-90DB-4D88-9784-E93C3A55277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5EC434-9B37-4C46-8F0F-44003ADD5CD7}" type="datetimeFigureOut">
              <a:rPr lang="ru-RU" smtClean="0"/>
              <a:pPr/>
              <a:t>10.01.2012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FC009E-90DB-4D88-9784-E93C3A55277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5EC434-9B37-4C46-8F0F-44003ADD5CD7}" type="datetimeFigureOut">
              <a:rPr lang="ru-RU" smtClean="0"/>
              <a:pPr/>
              <a:t>10.01.2012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FC009E-90DB-4D88-9784-E93C3A55277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45EC434-9B37-4C46-8F0F-44003ADD5CD7}" type="datetimeFigureOut">
              <a:rPr lang="ru-RU" smtClean="0"/>
              <a:pPr/>
              <a:t>10.01.2012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FC009E-90DB-4D88-9784-E93C3A55277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45EC434-9B37-4C46-8F0F-44003ADD5CD7}" type="datetimeFigureOut">
              <a:rPr lang="ru-RU" smtClean="0"/>
              <a:pPr/>
              <a:t>10.01.2012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FC009E-90DB-4D88-9784-E93C3A55277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45EC434-9B37-4C46-8F0F-44003ADD5CD7}" type="datetimeFigureOut">
              <a:rPr lang="ru-RU" smtClean="0"/>
              <a:pPr/>
              <a:t>10.01.2012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4FC009E-90DB-4D88-9784-E93C3A55277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45EC434-9B37-4C46-8F0F-44003ADD5CD7}" type="datetimeFigureOut">
              <a:rPr lang="ru-RU" smtClean="0"/>
              <a:pPr/>
              <a:t>10.01.2012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4FC009E-90DB-4D88-9784-E93C3A55277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45EC434-9B37-4C46-8F0F-44003ADD5CD7}" type="datetimeFigureOut">
              <a:rPr lang="ru-RU" smtClean="0"/>
              <a:pPr/>
              <a:t>10.01.2012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4FC009E-90DB-4D88-9784-E93C3A55277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45EC434-9B37-4C46-8F0F-44003ADD5CD7}" type="datetimeFigureOut">
              <a:rPr lang="ru-RU" smtClean="0"/>
              <a:pPr/>
              <a:t>10.01.2012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FC009E-90DB-4D88-9784-E93C3A55277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45EC434-9B37-4C46-8F0F-44003ADD5CD7}" type="datetimeFigureOut">
              <a:rPr lang="ru-RU" smtClean="0"/>
              <a:pPr/>
              <a:t>10.01.2012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FC009E-90DB-4D88-9784-E93C3A55277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EC434-9B37-4C46-8F0F-44003ADD5CD7}" type="datetimeFigureOut">
              <a:rPr lang="ru-RU" smtClean="0"/>
              <a:pPr/>
              <a:t>10.01.2012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C009E-90DB-4D88-9784-E93C3A55277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hotos.fedin-ivan.ru/wp-content/uploads/au2.jpg" TargetMode="External"/><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img13.nnm.ru/8/c/e/2/d/8ce2d1c5bddfe444183f7c8cac363569_full.jpg" TargetMode="External"/><Relationship Id="rId1" Type="http://schemas.openxmlformats.org/officeDocument/2006/relationships/slideLayout" Target="../slideLayouts/slideLayout7.xml"/><Relationship Id="rId6" Type="http://schemas.openxmlformats.org/officeDocument/2006/relationships/hyperlink" Target="http://img-fotki.yandex.ru/get/19/vibpxhgglzd.d0d/0_37136_35c9a0d7_XL" TargetMode="External"/><Relationship Id="rId11" Type="http://schemas.openxmlformats.org/officeDocument/2006/relationships/image" Target="../media/image5.jpeg"/><Relationship Id="rId5" Type="http://schemas.openxmlformats.org/officeDocument/2006/relationships/image" Target="../media/image2.jpeg"/><Relationship Id="rId10" Type="http://schemas.openxmlformats.org/officeDocument/2006/relationships/hyperlink" Target="http://img1.liveinternet.ru/images/foto/b/3/142/3218142/f_17784063.jpg" TargetMode="External"/><Relationship Id="rId4" Type="http://schemas.openxmlformats.org/officeDocument/2006/relationships/hyperlink" Target="http://nssfrance.free.fr/news/2018/Uscapitolindaylight.jpg"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kalitva.ru/uploads/posts/2009-11/1258202555_underwater.jpg" TargetMode="Externa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hyperlink" Target="http://bm.img.com.ua/img/prikol/images/large/0/0/152100_266860.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vertikal.biz/userfiles/image/TOUR/Australia_2010/DSC00452.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ritarussia.com/p/n01.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malayalamcomputer.files.wordpress.com/2010/05/mpj041008400001.jpg?w=544&amp;h=577"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hkolazhizni.ru/img/content/i53/53850_or.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gamefon.net/content/image/1273006577_320x480.jpg" TargetMode="Externa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hyperlink" Target="http://myfototravel.ru/uploads/images/c/5/c/4/303/9c9b284f3f.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tatic.diary.ru/userdir/6/4/7/4/647476/29379599.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www.nyjewishimprints.info/G/Guggenheim.jpg" TargetMode="External"/><Relationship Id="rId13" Type="http://schemas.openxmlformats.org/officeDocument/2006/relationships/hyperlink" Target="http://img.lenta.ru/news/2007/12/31/paintings/picture.jpg" TargetMode="External"/><Relationship Id="rId18" Type="http://schemas.openxmlformats.org/officeDocument/2006/relationships/hyperlink" Target="http://basik.ru/images/1646/8.jpg" TargetMode="External"/><Relationship Id="rId3" Type="http://schemas.openxmlformats.org/officeDocument/2006/relationships/hyperlink" Target="http://directdsign.files.wordpress.com/2008/12/guggenheim-lg.jpg?w=500&amp;h=375" TargetMode="External"/><Relationship Id="rId7" Type="http://schemas.openxmlformats.org/officeDocument/2006/relationships/hyperlink" Target="http://1.bp.blogspot.com/_LOmi6huIIGI/SX8eOeXeU8I/AAAAAAAAA4E/uo4psKmcrf0/s1600/www.artlex.com" TargetMode="External"/><Relationship Id="rId12" Type="http://schemas.openxmlformats.org/officeDocument/2006/relationships/hyperlink" Target="http://crfranke.files.wordpress.com/2009/11/08001_wassily_kandinsky.jpg" TargetMode="External"/><Relationship Id="rId17" Type="http://schemas.openxmlformats.org/officeDocument/2006/relationships/hyperlink" Target="http://i238.photobucket.com/albums/ff312/begemoti/jacquelinewithflowers.jpg" TargetMode="External"/><Relationship Id="rId2" Type="http://schemas.openxmlformats.org/officeDocument/2006/relationships/hyperlink" Target="http://img.lbc.ru/fotos-new/3/6/2474b.jpg" TargetMode="External"/><Relationship Id="rId16" Type="http://schemas.openxmlformats.org/officeDocument/2006/relationships/hyperlink" Target="http://foto.rambler.ru/public/fanera27/4/4/1-web.jpg" TargetMode="External"/><Relationship Id="rId1" Type="http://schemas.openxmlformats.org/officeDocument/2006/relationships/slideLayout" Target="../slideLayouts/slideLayout7.xml"/><Relationship Id="rId6" Type="http://schemas.openxmlformats.org/officeDocument/2006/relationships/hyperlink" Target="http://www.intermag.ru/newimg/CropedWithLogos/i45449.jpg" TargetMode="External"/><Relationship Id="rId11" Type="http://schemas.openxmlformats.org/officeDocument/2006/relationships/hyperlink" Target="http://arx.novosibdom.ru/story/NOV_ARX/Wright/113_Wright_10.jpg" TargetMode="External"/><Relationship Id="rId5" Type="http://schemas.openxmlformats.org/officeDocument/2006/relationships/hyperlink" Target="http://0.tqn.com/d/goaustralia/1/0/9/i/kiwi.jpg" TargetMode="External"/><Relationship Id="rId15" Type="http://schemas.openxmlformats.org/officeDocument/2006/relationships/hyperlink" Target="http://harmonia.tomsk.ru/files/portretes/hudojniki/pikasso.gif" TargetMode="External"/><Relationship Id="rId10" Type="http://schemas.openxmlformats.org/officeDocument/2006/relationships/hyperlink" Target="http://assets.nydailynews.com/img/2009/10/17/gal_guggenheim_45.jpg" TargetMode="External"/><Relationship Id="rId19" Type="http://schemas.openxmlformats.org/officeDocument/2006/relationships/hyperlink" Target="http://img0.liveinternet.ru/images/attach/b/3/29/735/29735848_376pxClaude_Monet_1899_Nadar.jpg" TargetMode="External"/><Relationship Id="rId4" Type="http://schemas.openxmlformats.org/officeDocument/2006/relationships/hyperlink" Target="http://www.yapfiles.ru/files/103338/niagara04.jpg" TargetMode="External"/><Relationship Id="rId9" Type="http://schemas.openxmlformats.org/officeDocument/2006/relationships/hyperlink" Target="http://de.academic.ru/pictures/dewiki/70/Frank_Lloyd_Wright_LC-USZ62-36384.jpg" TargetMode="External"/><Relationship Id="rId14" Type="http://schemas.openxmlformats.org/officeDocument/2006/relationships/hyperlink" Target="http://bms.24open.ru/images/bded2102d189664250b3580b71b68511"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vertikal.biz/userfiles/image/TOUR/Australia_2010/DSC00452.jpg" TargetMode="External"/><Relationship Id="rId3" Type="http://schemas.openxmlformats.org/officeDocument/2006/relationships/hyperlink" Target="http://myfototravel.ru/uploads/images/c/5/c/4/303/9c9b284f3f.jpghhttp:/static.diary.ru/userdir/6/4/7/4/647476/29379599.jpghttp:/gamefon.net/content/image/1273006577_320x480.jpg" TargetMode="External"/><Relationship Id="rId7" Type="http://schemas.openxmlformats.org/officeDocument/2006/relationships/hyperlink" Target="http://www.kalitva.ru/uploads/posts/2009-11/1258202555_underwater.jpg" TargetMode="External"/><Relationship Id="rId2" Type="http://schemas.openxmlformats.org/officeDocument/2006/relationships/hyperlink" Target="http://shkolazhizni.ru/img/content/i53/53850_or.jpg" TargetMode="External"/><Relationship Id="rId1" Type="http://schemas.openxmlformats.org/officeDocument/2006/relationships/slideLayout" Target="../slideLayouts/slideLayout7.xml"/><Relationship Id="rId6" Type="http://schemas.openxmlformats.org/officeDocument/2006/relationships/hyperlink" Target="http://lifeglobe.net/media/entry/1011/niagara_falls_3_3.jpg" TargetMode="External"/><Relationship Id="rId5" Type="http://schemas.openxmlformats.org/officeDocument/2006/relationships/hyperlink" Target="http://www.ritarussia.com/p/n01.jpg" TargetMode="External"/><Relationship Id="rId4" Type="http://schemas.openxmlformats.org/officeDocument/2006/relationships/hyperlink" Target="http://gamefon.net/content/image/1273006577_320x480.jpg" TargetMode="External"/><Relationship Id="rId9" Type="http://schemas.openxmlformats.org/officeDocument/2006/relationships/hyperlink" Target="http://bm.img.com.ua/img/prikol/images/large/0/0/152100_266860.jp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diagramLayout" Target="../diagrams/layout1.xml"/><Relationship Id="rId7" Type="http://schemas.openxmlformats.org/officeDocument/2006/relationships/slide" Target="slide5.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slide" Target="slide18.xml"/><Relationship Id="rId5" Type="http://schemas.openxmlformats.org/officeDocument/2006/relationships/diagramColors" Target="../diagrams/colors1.xml"/><Relationship Id="rId10" Type="http://schemas.openxmlformats.org/officeDocument/2006/relationships/slide" Target="slide21.xml"/><Relationship Id="rId4" Type="http://schemas.openxmlformats.org/officeDocument/2006/relationships/diagramQuickStyle" Target="../diagrams/quickStyle1.xml"/><Relationship Id="rId9" Type="http://schemas.openxmlformats.org/officeDocument/2006/relationships/slide" Target="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1.bp.blogspot.com/_LOmi6huIIGI/SX8eOeXeU8I/AAAAAAAAA4E/uo4psKmcrf0/s1600/www.artlex.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assets.nydailynews.com/img/2009/10/17/gal_guggenheim_45.jpg" TargetMode="Externa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arx.novosibdom.ru/story/NOV_ARX/Wright/113_Wright_10.jpg"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http://de.academic.ru/pictures/dewiki/70/Frank_Lloyd_Wright_LC-USZ62-36384.jpg"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hyperlink" Target="http://harmonia.tomsk.ru/files/portretes/hudojniki/pikasso.gif" TargetMode="External"/><Relationship Id="rId13"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0.jpeg"/><Relationship Id="rId12" Type="http://schemas.openxmlformats.org/officeDocument/2006/relationships/hyperlink" Target="http://i238.photobucket.com/albums/ff312/begemoti/jacquelinewithflowers.jpg" TargetMode="External"/><Relationship Id="rId2" Type="http://schemas.openxmlformats.org/officeDocument/2006/relationships/hyperlink" Target="http://crfranke.files.wordpress.com/2009/11/08001_wassily_kandinsky.jpg" TargetMode="External"/><Relationship Id="rId1" Type="http://schemas.openxmlformats.org/officeDocument/2006/relationships/slideLayout" Target="../slideLayouts/slideLayout7.xml"/><Relationship Id="rId6" Type="http://schemas.openxmlformats.org/officeDocument/2006/relationships/hyperlink" Target="http://bms.24open.ru/images/bded2102d189664250b3580b71b68511" TargetMode="External"/><Relationship Id="rId11" Type="http://schemas.openxmlformats.org/officeDocument/2006/relationships/image" Target="../media/image22.jpeg"/><Relationship Id="rId5" Type="http://schemas.openxmlformats.org/officeDocument/2006/relationships/image" Target="../media/image19.jpeg"/><Relationship Id="rId10" Type="http://schemas.openxmlformats.org/officeDocument/2006/relationships/hyperlink" Target="http://foto.rambler.ru/public/fanera27/4/4/1-web.jpg" TargetMode="External"/><Relationship Id="rId4" Type="http://schemas.openxmlformats.org/officeDocument/2006/relationships/hyperlink" Target="http://img.lenta.ru/news/2007/12/31/paintings/picture.jpg" TargetMode="External"/><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hyperlink" Target="http://sr.gallerix.ru/1434782117/M/938243527/" TargetMode="External"/><Relationship Id="rId13"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6.jpeg"/><Relationship Id="rId12" Type="http://schemas.openxmlformats.org/officeDocument/2006/relationships/hyperlink" Target="http://img0.liveinternet.ru/images/attach/b/3/29/735/29735848_376pxClaude_Monet_1899_Nadar.jpg" TargetMode="External"/><Relationship Id="rId2" Type="http://schemas.openxmlformats.org/officeDocument/2006/relationships/hyperlink" Target="http://basik.ru/images/1646/8.jpg" TargetMode="External"/><Relationship Id="rId1" Type="http://schemas.openxmlformats.org/officeDocument/2006/relationships/slideLayout" Target="../slideLayouts/slideLayout7.xml"/><Relationship Id="rId6" Type="http://schemas.openxmlformats.org/officeDocument/2006/relationships/hyperlink" Target="http://img-fotki.yandex.ru/get/38/bakz.175/0_1ce12_affe49df_XL" TargetMode="External"/><Relationship Id="rId11" Type="http://schemas.openxmlformats.org/officeDocument/2006/relationships/image" Target="../media/image28.jpeg"/><Relationship Id="rId5" Type="http://schemas.openxmlformats.org/officeDocument/2006/relationships/image" Target="../media/image25.jpeg"/><Relationship Id="rId10" Type="http://schemas.openxmlformats.org/officeDocument/2006/relationships/hyperlink" Target="http://www.antikwariat.ru/artpictures/albums/userpics/10001/%CC%E0%ED%E5%20%DD%E4%F3%E0%F0%E4-%20%D3%E3%EE%EB%EE%EA%20%E2%20%F1%E0%E4%F3%20%C1%E5%EB%FC%E2%FE.jpg" TargetMode="External"/><Relationship Id="rId4" Type="http://schemas.openxmlformats.org/officeDocument/2006/relationships/hyperlink" Target="http://plastikartea.files.wordpress.com/2010/09/joan-miro1.jpg" TargetMode="External"/><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3568" y="1052736"/>
            <a:ext cx="8010654"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solidFill>
                  <a:srgbClr val="FF0000"/>
                </a:solidFill>
                <a:effectLst>
                  <a:reflection blurRad="12700" stA="50000" endPos="50000" dist="5000" dir="5400000" sy="-100000" rotWithShape="0"/>
                </a:effectLst>
              </a:rPr>
              <a:t>the Amazing world of English </a:t>
            </a:r>
            <a:r>
              <a:rPr lang="en-US" sz="4000" b="1" cap="all" dirty="0" smtClean="0">
                <a:ln w="0"/>
                <a:solidFill>
                  <a:srgbClr val="FF0000"/>
                </a:solidFill>
                <a:effectLst>
                  <a:reflection blurRad="12700" stA="50000" endPos="50000" dist="5000" dir="5400000" sy="-100000" rotWithShape="0"/>
                </a:effectLst>
              </a:rPr>
              <a:t>–</a:t>
            </a:r>
          </a:p>
          <a:p>
            <a:pPr algn="ctr"/>
            <a:r>
              <a:rPr lang="en-US" sz="4000" b="1" cap="all" spc="0" dirty="0" smtClean="0">
                <a:ln w="0"/>
                <a:solidFill>
                  <a:srgbClr val="FF0000"/>
                </a:solidFill>
                <a:effectLst>
                  <a:reflection blurRad="12700" stA="50000" endPos="50000" dist="5000" dir="5400000" sy="-100000" rotWithShape="0"/>
                </a:effectLst>
              </a:rPr>
              <a:t>Speaking countries</a:t>
            </a:r>
          </a:p>
        </p:txBody>
      </p:sp>
      <p:sp>
        <p:nvSpPr>
          <p:cNvPr id="6" name="TextBox 5"/>
          <p:cNvSpPr txBox="1"/>
          <p:nvPr/>
        </p:nvSpPr>
        <p:spPr>
          <a:xfrm>
            <a:off x="4391472" y="4293096"/>
            <a:ext cx="4752528" cy="1938992"/>
          </a:xfrm>
          <a:prstGeom prst="rect">
            <a:avLst/>
          </a:prstGeom>
          <a:noFill/>
        </p:spPr>
        <p:txBody>
          <a:bodyPr wrap="square" rtlCol="0">
            <a:spAutoFit/>
          </a:bodyPr>
          <a:lstStyle/>
          <a:p>
            <a:r>
              <a:rPr lang="ru-RU" sz="2000" b="1" dirty="0" err="1" smtClean="0">
                <a:solidFill>
                  <a:srgbClr val="C00000"/>
                </a:solidFill>
              </a:rPr>
              <a:t>Игнатьевская</a:t>
            </a:r>
            <a:r>
              <a:rPr lang="ru-RU" sz="2000" b="1" dirty="0" smtClean="0">
                <a:solidFill>
                  <a:srgbClr val="C00000"/>
                </a:solidFill>
              </a:rPr>
              <a:t> Татьяна Николаевна</a:t>
            </a:r>
          </a:p>
          <a:p>
            <a:r>
              <a:rPr lang="ru-RU" sz="2000" b="1" dirty="0">
                <a:solidFill>
                  <a:srgbClr val="C00000"/>
                </a:solidFill>
              </a:rPr>
              <a:t>у</a:t>
            </a:r>
            <a:r>
              <a:rPr lang="ru-RU" sz="2000" b="1" dirty="0" smtClean="0">
                <a:solidFill>
                  <a:srgbClr val="C00000"/>
                </a:solidFill>
              </a:rPr>
              <a:t>читель английского языка</a:t>
            </a:r>
          </a:p>
          <a:p>
            <a:r>
              <a:rPr lang="ru-RU" sz="2000" b="1" smtClean="0">
                <a:solidFill>
                  <a:srgbClr val="C00000"/>
                </a:solidFill>
              </a:rPr>
              <a:t>МБОУ </a:t>
            </a:r>
            <a:r>
              <a:rPr lang="ru-RU" sz="2000" b="1" dirty="0" smtClean="0">
                <a:solidFill>
                  <a:srgbClr val="C00000"/>
                </a:solidFill>
              </a:rPr>
              <a:t>«</a:t>
            </a:r>
            <a:r>
              <a:rPr lang="ru-RU" sz="2000" b="1" dirty="0" err="1" smtClean="0">
                <a:solidFill>
                  <a:srgbClr val="C00000"/>
                </a:solidFill>
              </a:rPr>
              <a:t>Нижнекулойская</a:t>
            </a:r>
            <a:r>
              <a:rPr lang="ru-RU" sz="2000" b="1" dirty="0" smtClean="0">
                <a:solidFill>
                  <a:srgbClr val="C00000"/>
                </a:solidFill>
              </a:rPr>
              <a:t> средняя общеобразовательная школа</a:t>
            </a:r>
          </a:p>
          <a:p>
            <a:r>
              <a:rPr lang="ru-RU" sz="2000" b="1" dirty="0" err="1" smtClean="0">
                <a:solidFill>
                  <a:srgbClr val="C00000"/>
                </a:solidFill>
              </a:rPr>
              <a:t>Верховажский</a:t>
            </a:r>
            <a:r>
              <a:rPr lang="ru-RU" sz="2000" b="1" dirty="0" smtClean="0">
                <a:solidFill>
                  <a:srgbClr val="C00000"/>
                </a:solidFill>
              </a:rPr>
              <a:t>  район</a:t>
            </a:r>
          </a:p>
          <a:p>
            <a:r>
              <a:rPr lang="ru-RU" sz="2000" b="1" dirty="0" smtClean="0">
                <a:solidFill>
                  <a:srgbClr val="C00000"/>
                </a:solidFill>
              </a:rPr>
              <a:t>Вологодская область </a:t>
            </a:r>
            <a:endParaRPr lang="ru-RU" sz="2000" b="1" dirty="0">
              <a:solidFill>
                <a:srgbClr val="C00000"/>
              </a:solidFill>
            </a:endParaRPr>
          </a:p>
        </p:txBody>
      </p:sp>
      <p:grpSp>
        <p:nvGrpSpPr>
          <p:cNvPr id="12" name="Группа 11"/>
          <p:cNvGrpSpPr/>
          <p:nvPr/>
        </p:nvGrpSpPr>
        <p:grpSpPr>
          <a:xfrm>
            <a:off x="755576" y="3140968"/>
            <a:ext cx="2746500" cy="2177861"/>
            <a:chOff x="755576" y="3140968"/>
            <a:chExt cx="2746500" cy="2177861"/>
          </a:xfrm>
        </p:grpSpPr>
        <p:pic>
          <p:nvPicPr>
            <p:cNvPr id="26626" name="Picture 2" descr="Картинка 5 из 64000">
              <a:hlinkClick r:id="rId2"/>
            </p:cNvPr>
            <p:cNvPicPr>
              <a:picLocks noChangeAspect="1" noChangeArrowheads="1"/>
            </p:cNvPicPr>
            <p:nvPr/>
          </p:nvPicPr>
          <p:blipFill>
            <a:blip r:embed="rId3" cstate="print"/>
            <a:srcRect/>
            <a:stretch>
              <a:fillRect/>
            </a:stretch>
          </p:blipFill>
          <p:spPr bwMode="auto">
            <a:xfrm>
              <a:off x="755576" y="3140968"/>
              <a:ext cx="1439260" cy="1088931"/>
            </a:xfrm>
            <a:prstGeom prst="rect">
              <a:avLst/>
            </a:prstGeom>
            <a:ln>
              <a:noFill/>
            </a:ln>
            <a:effectLst>
              <a:outerShdw blurRad="292100" dist="139700" dir="2700000" algn="tl" rotWithShape="0">
                <a:srgbClr val="333333">
                  <a:alpha val="65000"/>
                </a:srgbClr>
              </a:outerShdw>
            </a:effectLst>
          </p:spPr>
        </p:pic>
        <p:pic>
          <p:nvPicPr>
            <p:cNvPr id="26628" name="Picture 4" descr="Картинка 4 из 64000">
              <a:hlinkClick r:id="rId4"/>
            </p:cNvPr>
            <p:cNvPicPr>
              <a:picLocks noChangeAspect="1" noChangeArrowheads="1"/>
            </p:cNvPicPr>
            <p:nvPr/>
          </p:nvPicPr>
          <p:blipFill>
            <a:blip r:embed="rId5" cstate="print"/>
            <a:srcRect/>
            <a:stretch>
              <a:fillRect/>
            </a:stretch>
          </p:blipFill>
          <p:spPr bwMode="auto">
            <a:xfrm>
              <a:off x="2195736" y="3140968"/>
              <a:ext cx="1296144" cy="1767911"/>
            </a:xfrm>
            <a:prstGeom prst="rect">
              <a:avLst/>
            </a:prstGeom>
            <a:ln>
              <a:noFill/>
            </a:ln>
            <a:effectLst>
              <a:outerShdw blurRad="292100" dist="139700" dir="2700000" algn="tl" rotWithShape="0">
                <a:srgbClr val="333333">
                  <a:alpha val="65000"/>
                </a:srgbClr>
              </a:outerShdw>
            </a:effectLst>
          </p:spPr>
        </p:pic>
        <p:pic>
          <p:nvPicPr>
            <p:cNvPr id="26630" name="Picture 6" descr="Картинка 22 из 64000">
              <a:hlinkClick r:id="rId6"/>
            </p:cNvPr>
            <p:cNvPicPr>
              <a:picLocks noChangeAspect="1" noChangeArrowheads="1"/>
            </p:cNvPicPr>
            <p:nvPr/>
          </p:nvPicPr>
          <p:blipFill>
            <a:blip r:embed="rId7" cstate="print"/>
            <a:srcRect/>
            <a:stretch>
              <a:fillRect/>
            </a:stretch>
          </p:blipFill>
          <p:spPr bwMode="auto">
            <a:xfrm>
              <a:off x="755576" y="4157303"/>
              <a:ext cx="1439260" cy="1088931"/>
            </a:xfrm>
            <a:prstGeom prst="rect">
              <a:avLst/>
            </a:prstGeom>
            <a:ln>
              <a:noFill/>
            </a:ln>
            <a:effectLst>
              <a:outerShdw blurRad="292100" dist="139700" dir="2700000" algn="tl" rotWithShape="0">
                <a:srgbClr val="333333">
                  <a:alpha val="65000"/>
                </a:srgbClr>
              </a:outerShdw>
            </a:effectLst>
          </p:spPr>
        </p:pic>
        <p:pic>
          <p:nvPicPr>
            <p:cNvPr id="26632" name="Picture 8" descr="Картинка 19 из 64000">
              <a:hlinkClick r:id="rId8"/>
            </p:cNvPr>
            <p:cNvPicPr>
              <a:picLocks noChangeAspect="1" noChangeArrowheads="1"/>
            </p:cNvPicPr>
            <p:nvPr/>
          </p:nvPicPr>
          <p:blipFill>
            <a:blip r:embed="rId9" cstate="print"/>
            <a:srcRect/>
            <a:stretch>
              <a:fillRect/>
            </a:stretch>
          </p:blipFill>
          <p:spPr bwMode="auto">
            <a:xfrm>
              <a:off x="2195736" y="4149080"/>
              <a:ext cx="1306340" cy="1169749"/>
            </a:xfrm>
            <a:prstGeom prst="rect">
              <a:avLst/>
            </a:prstGeom>
            <a:ln>
              <a:noFill/>
            </a:ln>
            <a:effectLst>
              <a:outerShdw blurRad="292100" dist="139700" dir="2700000" algn="tl" rotWithShape="0">
                <a:srgbClr val="333333">
                  <a:alpha val="65000"/>
                </a:srgbClr>
              </a:outerShdw>
            </a:effectLst>
          </p:spPr>
        </p:pic>
      </p:grpSp>
      <p:pic>
        <p:nvPicPr>
          <p:cNvPr id="26634" name="Picture 10" descr="http://img1.liveinternet.ru/images/foto/b/3/142/3218142/f_17784063.jpg">
            <a:hlinkClick r:id="rId10"/>
          </p:cNvPr>
          <p:cNvPicPr>
            <a:picLocks noChangeAspect="1" noChangeArrowheads="1"/>
          </p:cNvPicPr>
          <p:nvPr/>
        </p:nvPicPr>
        <p:blipFill>
          <a:blip r:embed="rId11" cstate="print"/>
          <a:srcRect/>
          <a:stretch>
            <a:fillRect/>
          </a:stretch>
        </p:blipFill>
        <p:spPr bwMode="auto">
          <a:xfrm>
            <a:off x="755576" y="4998582"/>
            <a:ext cx="2736304" cy="1526762"/>
          </a:xfrm>
          <a:prstGeom prst="rect">
            <a:avLst/>
          </a:prstGeom>
          <a:ln>
            <a:noFill/>
          </a:ln>
          <a:effectLst>
            <a:outerShdw blurRad="292100" dist="139700" dir="2700000" algn="tl" rotWithShape="0">
              <a:srgbClr val="333333">
                <a:alpha val="65000"/>
              </a:srgbClr>
            </a:outerShdw>
          </a:effectLst>
        </p:spPr>
      </p:pic>
      <p:sp>
        <p:nvSpPr>
          <p:cNvPr id="11" name="Управляющая кнопка: далее 10">
            <a:hlinkClick r:id="" action="ppaction://hlinkshowjump?jump=nextslide" highlightClick="1"/>
          </p:cNvPr>
          <p:cNvSpPr/>
          <p:nvPr/>
        </p:nvSpPr>
        <p:spPr>
          <a:xfrm>
            <a:off x="8604448" y="6669360"/>
            <a:ext cx="539552" cy="188640"/>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1835696" y="476672"/>
            <a:ext cx="5688632" cy="400110"/>
          </a:xfrm>
          <a:prstGeom prst="rect">
            <a:avLst/>
          </a:prstGeom>
          <a:noFill/>
        </p:spPr>
        <p:txBody>
          <a:bodyPr wrap="square" rtlCol="0">
            <a:spAutoFit/>
          </a:bodyPr>
          <a:lstStyle/>
          <a:p>
            <a:r>
              <a:rPr lang="ru-RU" sz="2000" b="1" dirty="0" smtClean="0">
                <a:solidFill>
                  <a:schemeClr val="accent2">
                    <a:lumMod val="75000"/>
                  </a:schemeClr>
                </a:solidFill>
              </a:rPr>
              <a:t>                   </a:t>
            </a:r>
            <a:endParaRPr lang="ru-RU" sz="2000" b="1" dirty="0">
              <a:solidFill>
                <a:schemeClr val="accent2">
                  <a:lumMod val="75000"/>
                </a:schemeClr>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548680"/>
            <a:ext cx="3456384" cy="523220"/>
          </a:xfrm>
          <a:prstGeom prst="rect">
            <a:avLst/>
          </a:prstGeom>
          <a:noFill/>
        </p:spPr>
        <p:txBody>
          <a:bodyPr wrap="square" rtlCol="0">
            <a:spAutoFit/>
          </a:bodyPr>
          <a:lstStyle/>
          <a:p>
            <a:r>
              <a:rPr lang="en-US" sz="2800" b="1" dirty="0" smtClean="0">
                <a:solidFill>
                  <a:srgbClr val="002060"/>
                </a:solidFill>
              </a:rPr>
              <a:t>Finish the sentences</a:t>
            </a:r>
            <a:endParaRPr lang="ru-RU" sz="2800" b="1" dirty="0">
              <a:solidFill>
                <a:srgbClr val="002060"/>
              </a:solidFill>
            </a:endParaRPr>
          </a:p>
        </p:txBody>
      </p:sp>
      <p:sp>
        <p:nvSpPr>
          <p:cNvPr id="3" name="TextBox 2"/>
          <p:cNvSpPr txBox="1"/>
          <p:nvPr/>
        </p:nvSpPr>
        <p:spPr>
          <a:xfrm>
            <a:off x="683568" y="1844824"/>
            <a:ext cx="7920880" cy="2308324"/>
          </a:xfrm>
          <a:prstGeom prst="rect">
            <a:avLst/>
          </a:prstGeom>
          <a:noFill/>
        </p:spPr>
        <p:txBody>
          <a:bodyPr wrap="square" rtlCol="0">
            <a:spAutoFit/>
          </a:bodyPr>
          <a:lstStyle/>
          <a:p>
            <a:r>
              <a:rPr lang="en-US" sz="2400" b="1" dirty="0" smtClean="0">
                <a:solidFill>
                  <a:srgbClr val="7030A0"/>
                </a:solidFill>
              </a:rPr>
              <a:t>The Guggenheim Museum is situated in …</a:t>
            </a:r>
          </a:p>
          <a:p>
            <a:r>
              <a:rPr lang="en-US" sz="2400" b="1" dirty="0" smtClean="0">
                <a:solidFill>
                  <a:srgbClr val="7030A0"/>
                </a:solidFill>
              </a:rPr>
              <a:t>The Museum is famous for …</a:t>
            </a:r>
          </a:p>
          <a:p>
            <a:r>
              <a:rPr lang="en-US" sz="2400" b="1" dirty="0" smtClean="0">
                <a:solidFill>
                  <a:srgbClr val="7030A0"/>
                </a:solidFill>
              </a:rPr>
              <a:t>The founder of the Museum was …</a:t>
            </a:r>
          </a:p>
          <a:p>
            <a:r>
              <a:rPr lang="en-US" sz="2400" b="1" dirty="0" smtClean="0">
                <a:solidFill>
                  <a:srgbClr val="7030A0"/>
                </a:solidFill>
              </a:rPr>
              <a:t>He was…</a:t>
            </a:r>
          </a:p>
          <a:p>
            <a:r>
              <a:rPr lang="en-US" sz="2400" b="1" dirty="0" smtClean="0">
                <a:solidFill>
                  <a:srgbClr val="7030A0"/>
                </a:solidFill>
              </a:rPr>
              <a:t>The collections of the Museum include …</a:t>
            </a:r>
          </a:p>
          <a:p>
            <a:r>
              <a:rPr lang="en-US" sz="2400" b="1" dirty="0" smtClean="0">
                <a:solidFill>
                  <a:srgbClr val="7030A0"/>
                </a:solidFill>
              </a:rPr>
              <a:t>The building of the Guggenheim  was designed  by … </a:t>
            </a:r>
            <a:endParaRPr lang="ru-RU" sz="2400" b="1" dirty="0">
              <a:solidFill>
                <a:srgbClr val="7030A0"/>
              </a:solidFill>
            </a:endParaRPr>
          </a:p>
        </p:txBody>
      </p:sp>
      <p:sp>
        <p:nvSpPr>
          <p:cNvPr id="6" name="Прямоугольник 5"/>
          <p:cNvSpPr/>
          <p:nvPr/>
        </p:nvSpPr>
        <p:spPr>
          <a:xfrm>
            <a:off x="683568" y="4869160"/>
            <a:ext cx="8136904"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Would you like to visit   the Guggenheim Museum?</a:t>
            </a:r>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 would…</a:t>
            </a: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Управляющая кнопка: назад 7">
            <a:hlinkClick r:id="rId2" action="ppaction://hlinksldjump" highlightClick="1"/>
          </p:cNvPr>
          <p:cNvSpPr/>
          <p:nvPr/>
        </p:nvSpPr>
        <p:spPr>
          <a:xfrm>
            <a:off x="8532440" y="6597352"/>
            <a:ext cx="611560" cy="260648"/>
          </a:xfrm>
          <a:prstGeom prst="actionButtonBackPreviou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4414093" cy="646331"/>
          </a:xfrm>
          <a:prstGeom prst="rect">
            <a:avLst/>
          </a:prstGeom>
          <a:noFill/>
        </p:spPr>
        <p:txBody>
          <a:bodyPr wrap="non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Australia, Queensland</a:t>
            </a:r>
            <a:endParaRPr lang="ru-RU"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TextBox 2"/>
          <p:cNvSpPr txBox="1"/>
          <p:nvPr/>
        </p:nvSpPr>
        <p:spPr>
          <a:xfrm>
            <a:off x="323528" y="1268760"/>
            <a:ext cx="3816424" cy="4708981"/>
          </a:xfrm>
          <a:prstGeom prst="rect">
            <a:avLst/>
          </a:prstGeom>
          <a:noFill/>
        </p:spPr>
        <p:txBody>
          <a:bodyPr wrap="square" rtlCol="0">
            <a:spAutoFit/>
          </a:bodyPr>
          <a:lstStyle/>
          <a:p>
            <a:pPr algn="just"/>
            <a:r>
              <a:rPr lang="en-US" sz="2000" b="1" dirty="0" smtClean="0">
                <a:solidFill>
                  <a:schemeClr val="accent4">
                    <a:lumMod val="75000"/>
                  </a:schemeClr>
                </a:solidFill>
              </a:rPr>
              <a:t>The Great Barrier Reef  lies in the Coral Sea. It is often called the longest coral reef in the world. The Reef is actually  a series of coral islands, reefs,  and shoals that extend  north to southeast  for over 2,000 km.</a:t>
            </a:r>
          </a:p>
          <a:p>
            <a:pPr algn="just"/>
            <a:r>
              <a:rPr lang="en-US" sz="2000" b="1" dirty="0" smtClean="0">
                <a:solidFill>
                  <a:schemeClr val="accent4">
                    <a:lumMod val="75000"/>
                  </a:schemeClr>
                </a:solidFill>
              </a:rPr>
              <a:t>The coral itself  is made up of the skeletons  of tiny, flowerlike water  animals called </a:t>
            </a:r>
            <a:r>
              <a:rPr lang="en-US" sz="2000" b="1" i="1" dirty="0" smtClean="0">
                <a:solidFill>
                  <a:schemeClr val="accent4">
                    <a:lumMod val="75000"/>
                  </a:schemeClr>
                </a:solidFill>
              </a:rPr>
              <a:t>polyps,</a:t>
            </a:r>
            <a:r>
              <a:rPr lang="en-US" sz="2000" b="1" dirty="0" smtClean="0">
                <a:solidFill>
                  <a:schemeClr val="accent4">
                    <a:lumMod val="75000"/>
                  </a:schemeClr>
                </a:solidFill>
              </a:rPr>
              <a:t> held  together by a limestone substance produced by a type of algae. Hundreds of species  of polyps  form coral in a beautiful  range of colors and shapes.</a:t>
            </a:r>
            <a:endParaRPr lang="ru-RU" sz="2000" b="1" dirty="0">
              <a:solidFill>
                <a:schemeClr val="accent4">
                  <a:lumMod val="75000"/>
                </a:schemeClr>
              </a:solidFill>
            </a:endParaRPr>
          </a:p>
        </p:txBody>
      </p:sp>
      <p:sp>
        <p:nvSpPr>
          <p:cNvPr id="4" name="Управляющая кнопка: далее 3">
            <a:hlinkClick r:id="" action="ppaction://hlinkshowjump?jump=nextslide" highlightClick="1"/>
          </p:cNvPr>
          <p:cNvSpPr/>
          <p:nvPr/>
        </p:nvSpPr>
        <p:spPr>
          <a:xfrm>
            <a:off x="8460432" y="6525344"/>
            <a:ext cx="683568" cy="332656"/>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0" name="Picture 2" descr="Картинка 44 из 3245">
            <a:hlinkClick r:id="rId2"/>
          </p:cNvPr>
          <p:cNvPicPr>
            <a:picLocks noChangeAspect="1" noChangeArrowheads="1"/>
          </p:cNvPicPr>
          <p:nvPr/>
        </p:nvPicPr>
        <p:blipFill>
          <a:blip r:embed="rId3" cstate="print"/>
          <a:srcRect b="5501"/>
          <a:stretch>
            <a:fillRect/>
          </a:stretch>
        </p:blipFill>
        <p:spPr bwMode="auto">
          <a:xfrm>
            <a:off x="4716016" y="3212976"/>
            <a:ext cx="4248472" cy="3108995"/>
          </a:xfrm>
          <a:prstGeom prst="rect">
            <a:avLst/>
          </a:prstGeom>
          <a:noFill/>
        </p:spPr>
      </p:pic>
      <p:pic>
        <p:nvPicPr>
          <p:cNvPr id="7172" name="Picture 4" descr="Картинка 143 из 3245">
            <a:hlinkClick r:id="rId4"/>
          </p:cNvPr>
          <p:cNvPicPr>
            <a:picLocks noChangeAspect="1" noChangeArrowheads="1"/>
          </p:cNvPicPr>
          <p:nvPr/>
        </p:nvPicPr>
        <p:blipFill>
          <a:blip r:embed="rId5" cstate="print"/>
          <a:srcRect/>
          <a:stretch>
            <a:fillRect/>
          </a:stretch>
        </p:blipFill>
        <p:spPr bwMode="auto">
          <a:xfrm>
            <a:off x="4716016" y="188640"/>
            <a:ext cx="4169444" cy="2808312"/>
          </a:xfrm>
          <a:prstGeom prst="rect">
            <a:avLst/>
          </a:prstGeom>
          <a:noFill/>
        </p:spPr>
      </p:pic>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848" y="260648"/>
            <a:ext cx="5184576" cy="1015663"/>
          </a:xfrm>
          <a:prstGeom prst="rect">
            <a:avLst/>
          </a:prstGeom>
          <a:noFill/>
        </p:spPr>
        <p:txBody>
          <a:bodyPr wrap="square" rtlCol="0">
            <a:spAutoFit/>
          </a:bodyPr>
          <a:lstStyle/>
          <a:p>
            <a:pPr algn="just">
              <a:buFont typeface="Wingdings" pitchFamily="2" charset="2"/>
              <a:buChar char="v"/>
            </a:pPr>
            <a:r>
              <a:rPr lang="en-US" sz="2000" b="1" dirty="0" smtClean="0">
                <a:solidFill>
                  <a:schemeClr val="accent4">
                    <a:lumMod val="75000"/>
                  </a:schemeClr>
                </a:solidFill>
              </a:rPr>
              <a:t>The reef is also inhabited by many  </a:t>
            </a:r>
            <a:r>
              <a:rPr lang="en-US" sz="2000" b="1" dirty="0" err="1" smtClean="0">
                <a:solidFill>
                  <a:schemeClr val="accent4">
                    <a:lumMod val="75000"/>
                  </a:schemeClr>
                </a:solidFill>
              </a:rPr>
              <a:t>colourful</a:t>
            </a:r>
            <a:r>
              <a:rPr lang="en-US" sz="2000" b="1" dirty="0" smtClean="0">
                <a:solidFill>
                  <a:schemeClr val="accent4">
                    <a:lumMod val="75000"/>
                  </a:schemeClr>
                </a:solidFill>
              </a:rPr>
              <a:t> and exotic species of marine life. Many types of fish depend on the coral to protect  them.</a:t>
            </a:r>
            <a:endParaRPr lang="ru-RU" sz="2000" b="1" dirty="0">
              <a:solidFill>
                <a:schemeClr val="accent4">
                  <a:lumMod val="75000"/>
                </a:schemeClr>
              </a:solidFill>
            </a:endParaRPr>
          </a:p>
        </p:txBody>
      </p:sp>
      <p:sp>
        <p:nvSpPr>
          <p:cNvPr id="3" name="TextBox 2"/>
          <p:cNvSpPr txBox="1"/>
          <p:nvPr/>
        </p:nvSpPr>
        <p:spPr>
          <a:xfrm>
            <a:off x="251520" y="1700808"/>
            <a:ext cx="4536504" cy="1938992"/>
          </a:xfrm>
          <a:prstGeom prst="rect">
            <a:avLst/>
          </a:prstGeom>
          <a:noFill/>
        </p:spPr>
        <p:txBody>
          <a:bodyPr wrap="square" rtlCol="0">
            <a:spAutoFit/>
          </a:bodyPr>
          <a:lstStyle/>
          <a:p>
            <a:pPr algn="just">
              <a:buFont typeface="Wingdings" pitchFamily="2" charset="2"/>
              <a:buChar char="v"/>
            </a:pPr>
            <a:r>
              <a:rPr lang="en-US" sz="2000" b="1" dirty="0" smtClean="0">
                <a:solidFill>
                  <a:schemeClr val="accent4">
                    <a:lumMod val="75000"/>
                  </a:schemeClr>
                </a:solidFill>
              </a:rPr>
              <a:t>The reef  forms a natural breakwater between  the strong waves of the Pacific  and the coast of Australia. The channel  that separates  it from  the coast varies in width from 16 to 240 km. Water in the channel is calm and shallow.  </a:t>
            </a:r>
            <a:endParaRPr lang="ru-RU" sz="2000" b="1" dirty="0">
              <a:solidFill>
                <a:schemeClr val="accent4">
                  <a:lumMod val="75000"/>
                </a:schemeClr>
              </a:solidFill>
            </a:endParaRPr>
          </a:p>
        </p:txBody>
      </p:sp>
      <p:sp>
        <p:nvSpPr>
          <p:cNvPr id="5" name="TextBox 4"/>
          <p:cNvSpPr txBox="1"/>
          <p:nvPr/>
        </p:nvSpPr>
        <p:spPr>
          <a:xfrm>
            <a:off x="683568" y="5445224"/>
            <a:ext cx="8460432" cy="830997"/>
          </a:xfrm>
          <a:prstGeom prst="rect">
            <a:avLst/>
          </a:prstGeom>
          <a:noFill/>
        </p:spPr>
        <p:txBody>
          <a:bodyPr wrap="square" rtlCol="0">
            <a:spAutoFit/>
          </a:bodyPr>
          <a:lstStyle/>
          <a:p>
            <a:r>
              <a:rPr lang="en-US" sz="2400" b="1" i="1" dirty="0" smtClean="0">
                <a:solidFill>
                  <a:srgbClr val="FF0000"/>
                </a:solidFill>
              </a:rPr>
              <a:t>In 1981 the Great Barrier Reef  was added  to UNESCO’s </a:t>
            </a:r>
          </a:p>
          <a:p>
            <a:r>
              <a:rPr lang="en-US" sz="2400" b="1" i="1" dirty="0" smtClean="0">
                <a:solidFill>
                  <a:srgbClr val="FF0000"/>
                </a:solidFill>
              </a:rPr>
              <a:t>World  Heritage List.</a:t>
            </a:r>
            <a:endParaRPr lang="ru-RU" sz="2400" b="1" i="1" dirty="0">
              <a:solidFill>
                <a:srgbClr val="FF0000"/>
              </a:solidFill>
            </a:endParaRPr>
          </a:p>
        </p:txBody>
      </p:sp>
      <p:pic>
        <p:nvPicPr>
          <p:cNvPr id="6146" name="Picture 2" descr="Картинка 119 из 3245">
            <a:hlinkClick r:id="rId2"/>
          </p:cNvPr>
          <p:cNvPicPr>
            <a:picLocks noChangeAspect="1" noChangeArrowheads="1"/>
          </p:cNvPicPr>
          <p:nvPr/>
        </p:nvPicPr>
        <p:blipFill>
          <a:blip r:embed="rId3" cstate="print"/>
          <a:srcRect/>
          <a:stretch>
            <a:fillRect/>
          </a:stretch>
        </p:blipFill>
        <p:spPr bwMode="auto">
          <a:xfrm>
            <a:off x="4860032" y="2060848"/>
            <a:ext cx="4068713" cy="3053443"/>
          </a:xfrm>
          <a:prstGeom prst="rect">
            <a:avLst/>
          </a:prstGeom>
          <a:ln>
            <a:noFill/>
          </a:ln>
          <a:effectLst>
            <a:outerShdw blurRad="190500" algn="tl" rotWithShape="0">
              <a:srgbClr val="000000">
                <a:alpha val="70000"/>
              </a:srgbClr>
            </a:outerShdw>
          </a:effectLst>
        </p:spPr>
      </p:pic>
      <p:sp>
        <p:nvSpPr>
          <p:cNvPr id="7" name="Управляющая кнопка: далее 6">
            <a:hlinkClick r:id="" action="ppaction://hlinkshowjump?jump=nextslide" highlightClick="1"/>
          </p:cNvPr>
          <p:cNvSpPr/>
          <p:nvPr/>
        </p:nvSpPr>
        <p:spPr>
          <a:xfrm>
            <a:off x="8604448" y="6597352"/>
            <a:ext cx="539552" cy="260648"/>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назад 2">
            <a:hlinkClick r:id="rId2" action="ppaction://hlinksldjump" highlightClick="1"/>
          </p:cNvPr>
          <p:cNvSpPr/>
          <p:nvPr/>
        </p:nvSpPr>
        <p:spPr>
          <a:xfrm>
            <a:off x="8604448" y="6597352"/>
            <a:ext cx="539552" cy="260648"/>
          </a:xfrm>
          <a:prstGeom prst="actionButtonBackPreviou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971600" y="2420888"/>
            <a:ext cx="7272808" cy="1200329"/>
          </a:xfrm>
          <a:prstGeom prst="rect">
            <a:avLst/>
          </a:prstGeom>
          <a:noFill/>
        </p:spPr>
        <p:txBody>
          <a:bodyPr wrap="square" rtlCol="0">
            <a:spAutoFit/>
          </a:bodyPr>
          <a:lstStyle/>
          <a:p>
            <a:r>
              <a:rPr lang="en-US" sz="2400" b="1" dirty="0" smtClean="0">
                <a:solidFill>
                  <a:srgbClr val="7030A0"/>
                </a:solidFill>
              </a:rPr>
              <a:t>You are going to visit Australia with your friend</a:t>
            </a:r>
            <a:r>
              <a:rPr lang="ru-RU" sz="2400" b="1" dirty="0" smtClean="0">
                <a:solidFill>
                  <a:srgbClr val="7030A0"/>
                </a:solidFill>
              </a:rPr>
              <a:t>.</a:t>
            </a:r>
            <a:endParaRPr lang="en-US" sz="2400" b="1" dirty="0" smtClean="0">
              <a:solidFill>
                <a:srgbClr val="7030A0"/>
              </a:solidFill>
            </a:endParaRPr>
          </a:p>
          <a:p>
            <a:endParaRPr lang="en-US" sz="2400" b="1" dirty="0" smtClean="0">
              <a:solidFill>
                <a:srgbClr val="7030A0"/>
              </a:solidFill>
            </a:endParaRPr>
          </a:p>
          <a:p>
            <a:r>
              <a:rPr lang="en-US" sz="2400" b="1" dirty="0" smtClean="0">
                <a:solidFill>
                  <a:srgbClr val="7030A0"/>
                </a:solidFill>
              </a:rPr>
              <a:t>  Discuss  the visiting of the  Great Barrier Reef.</a:t>
            </a:r>
            <a:endParaRPr lang="ru-RU" sz="2400" b="1" dirty="0">
              <a:solidFill>
                <a:srgbClr val="7030A0"/>
              </a:solidFill>
            </a:endParaRPr>
          </a:p>
        </p:txBody>
      </p:sp>
      <p:sp>
        <p:nvSpPr>
          <p:cNvPr id="5" name="TextBox 4"/>
          <p:cNvSpPr txBox="1"/>
          <p:nvPr/>
        </p:nvSpPr>
        <p:spPr>
          <a:xfrm>
            <a:off x="2051720" y="764704"/>
            <a:ext cx="4392488" cy="461665"/>
          </a:xfrm>
          <a:prstGeom prst="rect">
            <a:avLst/>
          </a:prstGeom>
          <a:noFill/>
        </p:spPr>
        <p:txBody>
          <a:bodyPr wrap="square" rtlCol="0">
            <a:spAutoFit/>
          </a:bodyPr>
          <a:lstStyle/>
          <a:p>
            <a:r>
              <a:rPr lang="en-US" sz="2400" b="1" dirty="0" smtClean="0">
                <a:solidFill>
                  <a:srgbClr val="C00000"/>
                </a:solidFill>
              </a:rPr>
              <a:t>Make up the dialogue, please</a:t>
            </a:r>
            <a:endParaRPr lang="ru-RU" sz="2400" b="1" dirty="0">
              <a:solidFill>
                <a:srgbClr val="C00000"/>
              </a:solidFill>
            </a:endParaRPr>
          </a:p>
        </p:txBody>
      </p:sp>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iagara_falls_3"/>
          <p:cNvPicPr>
            <a:picLocks noChangeAspect="1" noChangeArrowheads="1"/>
          </p:cNvPicPr>
          <p:nvPr/>
        </p:nvPicPr>
        <p:blipFill>
          <a:blip r:embed="rId2" cstate="print"/>
          <a:srcRect r="3748" b="1754"/>
          <a:stretch>
            <a:fillRect/>
          </a:stretch>
        </p:blipFill>
        <p:spPr bwMode="auto">
          <a:xfrm>
            <a:off x="1403648" y="1196752"/>
            <a:ext cx="6640166" cy="5093826"/>
          </a:xfrm>
          <a:prstGeom prst="rect">
            <a:avLst/>
          </a:prstGeom>
          <a:ln>
            <a:noFill/>
          </a:ln>
          <a:effectLst>
            <a:softEdge rad="112500"/>
          </a:effectLst>
        </p:spPr>
      </p:pic>
      <p:sp>
        <p:nvSpPr>
          <p:cNvPr id="3" name="Овал 2"/>
          <p:cNvSpPr/>
          <p:nvPr/>
        </p:nvSpPr>
        <p:spPr>
          <a:xfrm>
            <a:off x="827584" y="764704"/>
            <a:ext cx="3170675" cy="1368152"/>
          </a:xfrm>
          <a:prstGeom prst="ellipse">
            <a:avLst/>
          </a:prstGeom>
          <a:solidFill>
            <a:schemeClr val="accent4">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err="1" smtClean="0">
                <a:solidFill>
                  <a:srgbClr val="7030A0"/>
                </a:solidFill>
              </a:rPr>
              <a:t>Horseshoe</a:t>
            </a:r>
            <a:r>
              <a:rPr lang="ru-RU" sz="2400" b="1" i="1" dirty="0" smtClean="0">
                <a:solidFill>
                  <a:srgbClr val="7030A0"/>
                </a:solidFill>
              </a:rPr>
              <a:t> </a:t>
            </a:r>
            <a:r>
              <a:rPr lang="ru-RU" sz="2400" b="1" i="1" dirty="0" err="1" smtClean="0">
                <a:solidFill>
                  <a:srgbClr val="7030A0"/>
                </a:solidFill>
              </a:rPr>
              <a:t>Falls</a:t>
            </a:r>
            <a:endParaRPr lang="en-US" sz="2400" b="1" dirty="0" smtClean="0">
              <a:solidFill>
                <a:srgbClr val="7030A0"/>
              </a:solidFill>
            </a:endParaRPr>
          </a:p>
          <a:p>
            <a:pPr algn="ctr"/>
            <a:r>
              <a:rPr lang="en-US" sz="2400" b="1" dirty="0" smtClean="0">
                <a:solidFill>
                  <a:srgbClr val="7030A0"/>
                </a:solidFill>
              </a:rPr>
              <a:t>(</a:t>
            </a:r>
            <a:r>
              <a:rPr lang="ru-RU" sz="2400" b="1" i="1" dirty="0" err="1" smtClean="0">
                <a:solidFill>
                  <a:srgbClr val="7030A0"/>
                </a:solidFill>
              </a:rPr>
              <a:t>Canadian</a:t>
            </a:r>
            <a:r>
              <a:rPr lang="ru-RU" sz="2400" b="1" i="1" dirty="0" smtClean="0">
                <a:solidFill>
                  <a:srgbClr val="7030A0"/>
                </a:solidFill>
              </a:rPr>
              <a:t> </a:t>
            </a:r>
            <a:r>
              <a:rPr lang="ru-RU" sz="2400" b="1" i="1" dirty="0" err="1" smtClean="0">
                <a:solidFill>
                  <a:srgbClr val="7030A0"/>
                </a:solidFill>
              </a:rPr>
              <a:t>Falls</a:t>
            </a:r>
            <a:r>
              <a:rPr lang="ru-RU" sz="2400" b="1" dirty="0" smtClean="0">
                <a:solidFill>
                  <a:srgbClr val="7030A0"/>
                </a:solidFill>
              </a:rPr>
              <a:t>)</a:t>
            </a:r>
            <a:endParaRPr lang="ru-RU" sz="2400" b="1" dirty="0">
              <a:solidFill>
                <a:srgbClr val="7030A0"/>
              </a:solidFill>
            </a:endParaRPr>
          </a:p>
        </p:txBody>
      </p:sp>
      <p:sp>
        <p:nvSpPr>
          <p:cNvPr id="4" name="Овал 3"/>
          <p:cNvSpPr/>
          <p:nvPr/>
        </p:nvSpPr>
        <p:spPr>
          <a:xfrm>
            <a:off x="5796136" y="2996952"/>
            <a:ext cx="2980203" cy="1296144"/>
          </a:xfrm>
          <a:prstGeom prst="ellipse">
            <a:avLst/>
          </a:prstGeom>
          <a:solidFill>
            <a:schemeClr val="accent4">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err="1" smtClean="0">
                <a:solidFill>
                  <a:srgbClr val="7030A0"/>
                </a:solidFill>
              </a:rPr>
              <a:t>American</a:t>
            </a:r>
            <a:r>
              <a:rPr lang="ru-RU" sz="2400" b="1" i="1" dirty="0" smtClean="0">
                <a:solidFill>
                  <a:srgbClr val="7030A0"/>
                </a:solidFill>
              </a:rPr>
              <a:t> </a:t>
            </a:r>
            <a:r>
              <a:rPr lang="ru-RU" sz="2400" b="1" i="1" dirty="0" err="1" smtClean="0">
                <a:solidFill>
                  <a:srgbClr val="7030A0"/>
                </a:solidFill>
              </a:rPr>
              <a:t>Falls</a:t>
            </a:r>
            <a:endParaRPr lang="ru-RU" sz="2400" b="1" dirty="0">
              <a:solidFill>
                <a:srgbClr val="7030A0"/>
              </a:solidFill>
            </a:endParaRPr>
          </a:p>
        </p:txBody>
      </p:sp>
      <p:sp>
        <p:nvSpPr>
          <p:cNvPr id="5" name="Овал 4"/>
          <p:cNvSpPr/>
          <p:nvPr/>
        </p:nvSpPr>
        <p:spPr>
          <a:xfrm>
            <a:off x="827584" y="5013176"/>
            <a:ext cx="2952328" cy="1224136"/>
          </a:xfrm>
          <a:prstGeom prst="ellipse">
            <a:avLst/>
          </a:prstGeom>
          <a:solidFill>
            <a:schemeClr val="accent4">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err="1" smtClean="0">
                <a:solidFill>
                  <a:srgbClr val="7030A0"/>
                </a:solidFill>
              </a:rPr>
              <a:t>Bridal</a:t>
            </a:r>
            <a:r>
              <a:rPr lang="ru-RU" sz="2400" b="1" i="1" dirty="0" smtClean="0">
                <a:solidFill>
                  <a:srgbClr val="7030A0"/>
                </a:solidFill>
              </a:rPr>
              <a:t> </a:t>
            </a:r>
            <a:r>
              <a:rPr lang="ru-RU" sz="2400" b="1" i="1" dirty="0" err="1" smtClean="0">
                <a:solidFill>
                  <a:srgbClr val="7030A0"/>
                </a:solidFill>
              </a:rPr>
              <a:t>Veil</a:t>
            </a:r>
            <a:r>
              <a:rPr lang="ru-RU" sz="2400" b="1" i="1" dirty="0" smtClean="0">
                <a:solidFill>
                  <a:srgbClr val="7030A0"/>
                </a:solidFill>
              </a:rPr>
              <a:t> </a:t>
            </a:r>
            <a:r>
              <a:rPr lang="ru-RU" sz="2400" b="1" i="1" dirty="0" err="1" smtClean="0">
                <a:solidFill>
                  <a:srgbClr val="7030A0"/>
                </a:solidFill>
              </a:rPr>
              <a:t>Falls</a:t>
            </a:r>
            <a:endParaRPr lang="ru-RU" sz="2400" b="1" dirty="0">
              <a:solidFill>
                <a:srgbClr val="7030A0"/>
              </a:solidFill>
            </a:endParaRPr>
          </a:p>
        </p:txBody>
      </p:sp>
      <p:sp>
        <p:nvSpPr>
          <p:cNvPr id="6" name="Прямоугольник 5"/>
          <p:cNvSpPr/>
          <p:nvPr/>
        </p:nvSpPr>
        <p:spPr>
          <a:xfrm>
            <a:off x="4932040" y="188640"/>
            <a:ext cx="3240360" cy="646331"/>
          </a:xfrm>
          <a:prstGeom prst="rect">
            <a:avLst/>
          </a:prstGeom>
        </p:spPr>
        <p:txBody>
          <a:bodyPr wrap="square">
            <a:spAutoFit/>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Niagara Falls</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716016" y="836712"/>
            <a:ext cx="4211960" cy="1323439"/>
          </a:xfrm>
          <a:prstGeom prst="rect">
            <a:avLst/>
          </a:prstGeom>
          <a:noFill/>
        </p:spPr>
        <p:txBody>
          <a:bodyPr wrap="square" rtlCol="0">
            <a:spAutoFit/>
          </a:bodyPr>
          <a:lstStyle/>
          <a:p>
            <a:r>
              <a:rPr lang="en-US" sz="2000" b="1" dirty="0" smtClean="0">
                <a:solidFill>
                  <a:srgbClr val="7030A0"/>
                </a:solidFill>
              </a:rPr>
              <a:t>is located north of Lake Erie on the Niagara River, between Ontario,  Canada, and western New York.               </a:t>
            </a:r>
          </a:p>
          <a:p>
            <a:r>
              <a:rPr lang="en-US" sz="2000" b="1" dirty="0" smtClean="0">
                <a:solidFill>
                  <a:srgbClr val="7030A0"/>
                </a:solidFill>
              </a:rPr>
              <a:t>                          Consists of three Falls:</a:t>
            </a:r>
            <a:endParaRPr lang="ru-RU" sz="2000" b="1" dirty="0">
              <a:solidFill>
                <a:srgbClr val="7030A0"/>
              </a:solidFill>
            </a:endParaRPr>
          </a:p>
        </p:txBody>
      </p:sp>
      <p:sp>
        <p:nvSpPr>
          <p:cNvPr id="16" name="Управляющая кнопка: далее 15">
            <a:hlinkClick r:id="" action="ppaction://hlinkshowjump?jump=nextslide" highlightClick="1"/>
          </p:cNvPr>
          <p:cNvSpPr/>
          <p:nvPr/>
        </p:nvSpPr>
        <p:spPr>
          <a:xfrm>
            <a:off x="8316416" y="6525344"/>
            <a:ext cx="827584" cy="332656"/>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а 17 из 40937">
            <a:hlinkClick r:id="rId2"/>
          </p:cNvPr>
          <p:cNvPicPr>
            <a:picLocks noChangeAspect="1" noChangeArrowheads="1"/>
          </p:cNvPicPr>
          <p:nvPr/>
        </p:nvPicPr>
        <p:blipFill>
          <a:blip r:embed="rId3" cstate="print"/>
          <a:srcRect/>
          <a:stretch>
            <a:fillRect/>
          </a:stretch>
        </p:blipFill>
        <p:spPr bwMode="auto">
          <a:xfrm>
            <a:off x="0" y="0"/>
            <a:ext cx="9144000" cy="6862289"/>
          </a:xfrm>
          <a:prstGeom prst="rect">
            <a:avLst/>
          </a:prstGeom>
          <a:noFill/>
        </p:spPr>
      </p:pic>
      <p:sp>
        <p:nvSpPr>
          <p:cNvPr id="3" name="TextBox 2"/>
          <p:cNvSpPr txBox="1"/>
          <p:nvPr/>
        </p:nvSpPr>
        <p:spPr>
          <a:xfrm>
            <a:off x="179512" y="116632"/>
            <a:ext cx="8964488" cy="1692771"/>
          </a:xfrm>
          <a:prstGeom prst="rect">
            <a:avLst/>
          </a:prstGeom>
          <a:noFill/>
        </p:spPr>
        <p:txBody>
          <a:bodyPr wrap="square" rtlCol="0">
            <a:spAutoFit/>
          </a:bodyPr>
          <a:lstStyle/>
          <a:p>
            <a:r>
              <a:rPr lang="en-US" sz="2400" b="1" dirty="0" smtClean="0">
                <a:solidFill>
                  <a:srgbClr val="FF0000"/>
                </a:solidFill>
              </a:rPr>
              <a:t>          Niagara is an Indian word which means  “</a:t>
            </a:r>
            <a:r>
              <a:rPr lang="en-US" sz="2400" b="1" i="1" dirty="0" smtClean="0">
                <a:solidFill>
                  <a:srgbClr val="FF0000"/>
                </a:solidFill>
              </a:rPr>
              <a:t>roaring waters”.</a:t>
            </a:r>
          </a:p>
          <a:p>
            <a:r>
              <a:rPr lang="en-US" sz="2000" b="1" dirty="0" smtClean="0">
                <a:solidFill>
                  <a:schemeClr val="bg1">
                    <a:lumMod val="95000"/>
                  </a:schemeClr>
                </a:solidFill>
              </a:rPr>
              <a:t>Indeed the roar of the falling water  can be heard  at a distance of 25 kilometers. A mass of water is falling over a cliff 90 feet high (27 </a:t>
            </a:r>
            <a:r>
              <a:rPr lang="en-US" sz="2000" b="1" dirty="0" err="1" smtClean="0">
                <a:solidFill>
                  <a:schemeClr val="bg1">
                    <a:lumMod val="95000"/>
                  </a:schemeClr>
                </a:solidFill>
              </a:rPr>
              <a:t>metres</a:t>
            </a:r>
            <a:r>
              <a:rPr lang="en-US" sz="2000" b="1" dirty="0" smtClean="0">
                <a:solidFill>
                  <a:schemeClr val="bg1">
                    <a:lumMod val="95000"/>
                  </a:schemeClr>
                </a:solidFill>
              </a:rPr>
              <a:t>) with a terrible noise. Niagara  has very great power. It can move  big rocks and throw them into the waters.   </a:t>
            </a:r>
            <a:endParaRPr lang="ru-RU" sz="2000" b="1" dirty="0">
              <a:solidFill>
                <a:schemeClr val="bg1">
                  <a:lumMod val="95000"/>
                </a:schemeClr>
              </a:solidFill>
            </a:endParaRPr>
          </a:p>
        </p:txBody>
      </p:sp>
      <p:sp>
        <p:nvSpPr>
          <p:cNvPr id="4" name="Прямоугольник 3"/>
          <p:cNvSpPr/>
          <p:nvPr/>
        </p:nvSpPr>
        <p:spPr>
          <a:xfrm>
            <a:off x="4438790" y="2967335"/>
            <a:ext cx="266420" cy="523220"/>
          </a:xfrm>
          <a:prstGeom prst="rect">
            <a:avLst/>
          </a:prstGeom>
          <a:noFill/>
        </p:spPr>
        <p:txBody>
          <a:bodyPr wrap="none" lIns="91440" tIns="45720" rIns="91440" bIns="45720">
            <a:spAutoFit/>
          </a:bodyPr>
          <a:lstStyle/>
          <a:p>
            <a:pPr algn="ctr"/>
            <a:r>
              <a:rPr lang="en-US" sz="2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ru-RU" sz="2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180528" y="2204864"/>
            <a:ext cx="9324528" cy="13849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first effect of Niagara Falls was peace.                 Nothing of gloom.” </a:t>
            </a:r>
          </a:p>
          <a:p>
            <a:pPr algn="ctr"/>
            <a:r>
              <a:rPr lang="en-US" sz="28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Charles Dickens</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Прямоугольник 6"/>
          <p:cNvSpPr/>
          <p:nvPr/>
        </p:nvSpPr>
        <p:spPr>
          <a:xfrm>
            <a:off x="213765" y="3861048"/>
            <a:ext cx="9042475" cy="1815882"/>
          </a:xfrm>
          <a:prstGeom prst="rect">
            <a:avLst/>
          </a:prstGeom>
          <a:noFill/>
        </p:spPr>
        <p:txBody>
          <a:bodyPr wrap="none" lIns="91440" tIns="45720" rIns="91440" bIns="45720">
            <a:spAutoFit/>
          </a:bodyPr>
          <a:lstStyle/>
          <a:p>
            <a:pPr algn="just"/>
            <a:r>
              <a:rPr lang="en-US" sz="2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“It calls up the past.  When Columbus first saw this continent</a:t>
            </a:r>
          </a:p>
          <a:p>
            <a:pPr algn="just"/>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Niagara was roaring here.  Niagara is as strong today</a:t>
            </a:r>
          </a:p>
          <a:p>
            <a:pPr algn="just"/>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  ten thousand years </a:t>
            </a:r>
            <a:r>
              <a:rPr lang="en-US" sz="2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ago.”   </a:t>
            </a:r>
          </a:p>
          <a:p>
            <a:pPr algn="just"/>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Abraham Lincoln</a:t>
            </a:r>
            <a:r>
              <a:rPr lang="en-US" sz="2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ru-RU" sz="2800" b="0"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Управляющая кнопка: далее 7">
            <a:hlinkClick r:id="" action="ppaction://hlinkshowjump?jump=nextslide" highlightClick="1"/>
          </p:cNvPr>
          <p:cNvSpPr/>
          <p:nvPr/>
        </p:nvSpPr>
        <p:spPr>
          <a:xfrm>
            <a:off x="8460432" y="6525344"/>
            <a:ext cx="683568" cy="332656"/>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83768" y="332656"/>
            <a:ext cx="372916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Stories, stories, …</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539552" y="980728"/>
            <a:ext cx="8352928" cy="707886"/>
          </a:xfrm>
          <a:prstGeom prst="rect">
            <a:avLst/>
          </a:prstGeom>
          <a:noFill/>
        </p:spPr>
        <p:txBody>
          <a:bodyPr wrap="square" rtlCol="0">
            <a:spAutoFit/>
          </a:bodyPr>
          <a:lstStyle/>
          <a:p>
            <a:r>
              <a:rPr lang="en-US" sz="2000" b="1" dirty="0" smtClean="0">
                <a:solidFill>
                  <a:srgbClr val="002060"/>
                </a:solidFill>
              </a:rPr>
              <a:t>There were some people   who wanted to become famous by  swimming across the most dangerous part of the Niagara river.</a:t>
            </a:r>
            <a:endParaRPr lang="ru-RU" sz="2000" b="1" dirty="0">
              <a:solidFill>
                <a:srgbClr val="002060"/>
              </a:solidFill>
            </a:endParaRPr>
          </a:p>
        </p:txBody>
      </p:sp>
      <p:sp>
        <p:nvSpPr>
          <p:cNvPr id="5" name="TextBox 4"/>
          <p:cNvSpPr txBox="1"/>
          <p:nvPr/>
        </p:nvSpPr>
        <p:spPr>
          <a:xfrm>
            <a:off x="683568" y="1844824"/>
            <a:ext cx="3168352" cy="4708981"/>
          </a:xfrm>
          <a:prstGeom prst="rect">
            <a:avLst/>
          </a:prstGeom>
          <a:noFill/>
        </p:spPr>
        <p:txBody>
          <a:bodyPr wrap="square" rtlCol="0">
            <a:spAutoFit/>
          </a:bodyPr>
          <a:lstStyle/>
          <a:p>
            <a:pPr algn="just"/>
            <a:r>
              <a:rPr lang="en-US" sz="2000" b="1" dirty="0" smtClean="0">
                <a:solidFill>
                  <a:srgbClr val="7030A0"/>
                </a:solidFill>
              </a:rPr>
              <a:t>Captain Webb was known as the first man to swim the English channel. On the evening of July 24, 1883 he came up to the river and dived in.  Many people were present  there.  Soon the man appeared in the middle of the river. A loud shout went up from the crowd,  but a moment later the man went under the water. Thousands of eyes were looking  at the river, but the man was drowned.</a:t>
            </a:r>
            <a:endParaRPr lang="ru-RU" sz="2000" b="1" dirty="0">
              <a:solidFill>
                <a:srgbClr val="7030A0"/>
              </a:solidFill>
            </a:endParaRPr>
          </a:p>
        </p:txBody>
      </p:sp>
      <p:sp>
        <p:nvSpPr>
          <p:cNvPr id="6" name="TextBox 5"/>
          <p:cNvSpPr txBox="1"/>
          <p:nvPr/>
        </p:nvSpPr>
        <p:spPr>
          <a:xfrm>
            <a:off x="4932040" y="1916832"/>
            <a:ext cx="3312368" cy="4708981"/>
          </a:xfrm>
          <a:prstGeom prst="rect">
            <a:avLst/>
          </a:prstGeom>
          <a:noFill/>
        </p:spPr>
        <p:txBody>
          <a:bodyPr wrap="square" rtlCol="0">
            <a:spAutoFit/>
          </a:bodyPr>
          <a:lstStyle/>
          <a:p>
            <a:pPr algn="just"/>
            <a:r>
              <a:rPr lang="en-US" sz="2000" b="1" dirty="0" smtClean="0">
                <a:solidFill>
                  <a:srgbClr val="008080"/>
                </a:solidFill>
              </a:rPr>
              <a:t>In 1902  a young woman decided to go over the Falls in a barrel.  There were many pillows inside the barrel.  When Miss Taylor examined the barrel carefully, she got in.  The barrel was closed and then thrown into the river.  When the barrel reached the Falls it was shot down by the terrible force of the water.  The barrel was caught  and opened. Miss Taylor came out alive but frightened very much.</a:t>
            </a:r>
            <a:endParaRPr lang="ru-RU" sz="2000" b="1" dirty="0">
              <a:solidFill>
                <a:srgbClr val="008080"/>
              </a:solidFill>
            </a:endParaRPr>
          </a:p>
        </p:txBody>
      </p:sp>
      <p:sp>
        <p:nvSpPr>
          <p:cNvPr id="7" name="Управляющая кнопка: далее 6">
            <a:hlinkClick r:id="" action="ppaction://hlinkshowjump?jump=nextslide" highlightClick="1"/>
          </p:cNvPr>
          <p:cNvSpPr/>
          <p:nvPr/>
        </p:nvSpPr>
        <p:spPr>
          <a:xfrm>
            <a:off x="8460432" y="6597352"/>
            <a:ext cx="683568" cy="260648"/>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Управляющая кнопка: назад 1">
            <a:hlinkClick r:id="rId2" action="ppaction://hlinksldjump" highlightClick="1"/>
          </p:cNvPr>
          <p:cNvSpPr/>
          <p:nvPr/>
        </p:nvSpPr>
        <p:spPr>
          <a:xfrm>
            <a:off x="8604448" y="6597352"/>
            <a:ext cx="539552" cy="260648"/>
          </a:xfrm>
          <a:prstGeom prst="actionButtonBackPreviou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331640" y="908720"/>
            <a:ext cx="5472608" cy="461665"/>
          </a:xfrm>
          <a:prstGeom prst="rect">
            <a:avLst/>
          </a:prstGeom>
          <a:noFill/>
        </p:spPr>
        <p:txBody>
          <a:bodyPr wrap="square" rtlCol="0">
            <a:spAutoFit/>
          </a:bodyPr>
          <a:lstStyle/>
          <a:p>
            <a:r>
              <a:rPr lang="en-US" sz="2400" b="1" dirty="0" smtClean="0">
                <a:solidFill>
                  <a:srgbClr val="C00000"/>
                </a:solidFill>
              </a:rPr>
              <a:t>Do the task:</a:t>
            </a:r>
          </a:p>
        </p:txBody>
      </p:sp>
      <p:sp>
        <p:nvSpPr>
          <p:cNvPr id="5" name="TextBox 4"/>
          <p:cNvSpPr txBox="1"/>
          <p:nvPr/>
        </p:nvSpPr>
        <p:spPr>
          <a:xfrm>
            <a:off x="1115616" y="1988840"/>
            <a:ext cx="7596336" cy="1938992"/>
          </a:xfrm>
          <a:prstGeom prst="rect">
            <a:avLst/>
          </a:prstGeom>
          <a:noFill/>
        </p:spPr>
        <p:txBody>
          <a:bodyPr wrap="square" rtlCol="0">
            <a:spAutoFit/>
          </a:bodyPr>
          <a:lstStyle/>
          <a:p>
            <a:r>
              <a:rPr lang="en-US" sz="2400" b="1" dirty="0" smtClean="0">
                <a:solidFill>
                  <a:srgbClr val="7030A0"/>
                </a:solidFill>
              </a:rPr>
              <a:t>-Describe the Niagara  Falls.</a:t>
            </a:r>
          </a:p>
          <a:p>
            <a:r>
              <a:rPr lang="en-US" sz="2400" b="1" dirty="0" smtClean="0">
                <a:solidFill>
                  <a:srgbClr val="7030A0"/>
                </a:solidFill>
              </a:rPr>
              <a:t>     -What do the words of Charles Dickens and </a:t>
            </a:r>
          </a:p>
          <a:p>
            <a:r>
              <a:rPr lang="en-US" sz="2400" b="1" dirty="0" smtClean="0">
                <a:solidFill>
                  <a:srgbClr val="7030A0"/>
                </a:solidFill>
              </a:rPr>
              <a:t>      Abraham   Lincoln mean?   Explain, please.  </a:t>
            </a:r>
          </a:p>
          <a:p>
            <a:r>
              <a:rPr lang="en-US" sz="2400" b="1" dirty="0" smtClean="0">
                <a:solidFill>
                  <a:srgbClr val="7030A0"/>
                </a:solidFill>
              </a:rPr>
              <a:t>         - Why do a lot of tourists  want to visit</a:t>
            </a:r>
          </a:p>
          <a:p>
            <a:r>
              <a:rPr lang="en-US" sz="2400" b="1" dirty="0" smtClean="0">
                <a:solidFill>
                  <a:srgbClr val="7030A0"/>
                </a:solidFill>
              </a:rPr>
              <a:t>            the Niagara Falls?   What is your opinion? </a:t>
            </a:r>
            <a:endParaRPr lang="ru-RU" sz="2400" b="1" dirty="0">
              <a:solidFill>
                <a:srgbClr val="7030A0"/>
              </a:solidFill>
            </a:endParaRPr>
          </a:p>
        </p:txBody>
      </p:sp>
      <p:sp>
        <p:nvSpPr>
          <p:cNvPr id="7" name="Прямоугольник 6"/>
          <p:cNvSpPr/>
          <p:nvPr/>
        </p:nvSpPr>
        <p:spPr>
          <a:xfrm>
            <a:off x="1979712" y="4797152"/>
            <a:ext cx="497065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other Falls do you know?</a:t>
            </a:r>
            <a:endParaRPr lang="ru-RU" sz="2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404664"/>
            <a:ext cx="233583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Computers</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3635896" y="476672"/>
            <a:ext cx="5292080" cy="5632311"/>
          </a:xfrm>
          <a:prstGeom prst="rect">
            <a:avLst/>
          </a:prstGeom>
          <a:noFill/>
        </p:spPr>
        <p:txBody>
          <a:bodyPr wrap="square" rtlCol="0">
            <a:spAutoFit/>
          </a:bodyPr>
          <a:lstStyle/>
          <a:p>
            <a:r>
              <a:rPr lang="en-US" sz="2000" b="1" dirty="0" smtClean="0">
                <a:solidFill>
                  <a:srgbClr val="002060"/>
                </a:solidFill>
              </a:rPr>
              <a:t>    Can you imagine  a day without  a computer?</a:t>
            </a:r>
          </a:p>
          <a:p>
            <a:pPr algn="just"/>
            <a:r>
              <a:rPr lang="en-US" sz="2000" b="1" dirty="0" smtClean="0">
                <a:solidFill>
                  <a:srgbClr val="002060"/>
                </a:solidFill>
              </a:rPr>
              <a:t>          I  am sure your answer  will be “NO”.  </a:t>
            </a:r>
          </a:p>
          <a:p>
            <a:pPr algn="just"/>
            <a:r>
              <a:rPr lang="en-US" sz="2000" b="1" dirty="0" smtClean="0">
                <a:solidFill>
                  <a:srgbClr val="002060"/>
                </a:solidFill>
              </a:rPr>
              <a:t>Today our life is impossible without  the computers.  They are  running factories, planning our cities, teaching children and forecasting our future.  The computer solves  in seconds the problems a generation of  mathematicians  would need  months or years to solve without its help.  They can help make up  a person’s shopping list, remind someone  of important  appointments and anniversaries and answer the telephone. </a:t>
            </a:r>
          </a:p>
          <a:p>
            <a:pPr algn="just"/>
            <a:r>
              <a:rPr lang="en-US" sz="2000" b="1" dirty="0" smtClean="0">
                <a:solidFill>
                  <a:srgbClr val="002060"/>
                </a:solidFill>
              </a:rPr>
              <a:t>  They say, the increasing flood  of information  will be one of the  problems of the 21-st century. A computer  helps solve it too.   In a computerized library  requests  for information  will be answered instantly and as fully as the user wants. </a:t>
            </a:r>
            <a:endParaRPr lang="ru-RU" sz="2000" b="1" dirty="0">
              <a:solidFill>
                <a:srgbClr val="002060"/>
              </a:solidFill>
            </a:endParaRPr>
          </a:p>
        </p:txBody>
      </p:sp>
      <p:pic>
        <p:nvPicPr>
          <p:cNvPr id="8194" name="Picture 2" descr="Картинка 1 из 64000">
            <a:hlinkClick r:id="rId2"/>
          </p:cNvPr>
          <p:cNvPicPr>
            <a:picLocks noChangeAspect="1" noChangeArrowheads="1"/>
          </p:cNvPicPr>
          <p:nvPr/>
        </p:nvPicPr>
        <p:blipFill>
          <a:blip r:embed="rId3" cstate="print"/>
          <a:srcRect/>
          <a:stretch>
            <a:fillRect/>
          </a:stretch>
        </p:blipFill>
        <p:spPr bwMode="auto">
          <a:xfrm>
            <a:off x="0" y="1556792"/>
            <a:ext cx="3707904" cy="3934116"/>
          </a:xfrm>
          <a:prstGeom prst="rect">
            <a:avLst/>
          </a:prstGeom>
          <a:ln>
            <a:noFill/>
          </a:ln>
          <a:effectLst>
            <a:softEdge rad="112500"/>
          </a:effectLst>
        </p:spPr>
      </p:pic>
      <p:sp>
        <p:nvSpPr>
          <p:cNvPr id="5" name="Управляющая кнопка: далее 4">
            <a:hlinkClick r:id="" action="ppaction://hlinkshowjump?jump=nextslide" highlightClick="1"/>
          </p:cNvPr>
          <p:cNvSpPr/>
          <p:nvPr/>
        </p:nvSpPr>
        <p:spPr>
          <a:xfrm>
            <a:off x="8316416" y="6525344"/>
            <a:ext cx="827584" cy="332656"/>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892480" cy="461665"/>
          </a:xfrm>
          <a:prstGeom prst="rect">
            <a:avLst/>
          </a:prstGeom>
          <a:noFill/>
        </p:spPr>
        <p:txBody>
          <a:bodyPr wrap="square" rtlCol="0">
            <a:spAutoFit/>
          </a:bodyPr>
          <a:lstStyle/>
          <a:p>
            <a:r>
              <a:rPr lang="en-US" sz="2400" b="1" dirty="0" smtClean="0">
                <a:solidFill>
                  <a:srgbClr val="FF0000"/>
                </a:solidFill>
              </a:rPr>
              <a:t>Do you know  that the first computer  was invented in Great  Britain?</a:t>
            </a:r>
            <a:endParaRPr lang="ru-RU" sz="2400" b="1" dirty="0">
              <a:solidFill>
                <a:srgbClr val="FF0000"/>
              </a:solidFill>
            </a:endParaRPr>
          </a:p>
        </p:txBody>
      </p:sp>
      <p:pic>
        <p:nvPicPr>
          <p:cNvPr id="31746" name="Picture 2" descr="Картинка 4 из 10">
            <a:hlinkClick r:id="rId2"/>
          </p:cNvPr>
          <p:cNvPicPr>
            <a:picLocks noChangeAspect="1" noChangeArrowheads="1"/>
          </p:cNvPicPr>
          <p:nvPr/>
        </p:nvPicPr>
        <p:blipFill>
          <a:blip r:embed="rId3" cstate="print"/>
          <a:srcRect/>
          <a:stretch>
            <a:fillRect/>
          </a:stretch>
        </p:blipFill>
        <p:spPr bwMode="auto">
          <a:xfrm>
            <a:off x="6084168" y="836712"/>
            <a:ext cx="2657475" cy="3810000"/>
          </a:xfrm>
          <a:prstGeom prst="rect">
            <a:avLst/>
          </a:prstGeom>
          <a:noFill/>
        </p:spPr>
      </p:pic>
      <p:sp>
        <p:nvSpPr>
          <p:cNvPr id="4" name="TextBox 3"/>
          <p:cNvSpPr txBox="1"/>
          <p:nvPr/>
        </p:nvSpPr>
        <p:spPr>
          <a:xfrm>
            <a:off x="6228184" y="4797152"/>
            <a:ext cx="2304256" cy="369332"/>
          </a:xfrm>
          <a:prstGeom prst="rect">
            <a:avLst/>
          </a:prstGeom>
          <a:noFill/>
        </p:spPr>
        <p:txBody>
          <a:bodyPr wrap="square" rtlCol="0">
            <a:spAutoFit/>
          </a:bodyPr>
          <a:lstStyle/>
          <a:p>
            <a:r>
              <a:rPr lang="en-US" dirty="0" smtClean="0"/>
              <a:t>         </a:t>
            </a:r>
            <a:r>
              <a:rPr lang="en-US" b="1" dirty="0" smtClean="0">
                <a:solidFill>
                  <a:srgbClr val="002060"/>
                </a:solidFill>
              </a:rPr>
              <a:t>1792 -1871</a:t>
            </a:r>
            <a:endParaRPr lang="ru-RU" b="1" dirty="0">
              <a:solidFill>
                <a:srgbClr val="002060"/>
              </a:solidFill>
            </a:endParaRPr>
          </a:p>
        </p:txBody>
      </p:sp>
      <p:sp>
        <p:nvSpPr>
          <p:cNvPr id="5" name="TextBox 4"/>
          <p:cNvSpPr txBox="1"/>
          <p:nvPr/>
        </p:nvSpPr>
        <p:spPr>
          <a:xfrm>
            <a:off x="323528" y="980728"/>
            <a:ext cx="5400600" cy="1631216"/>
          </a:xfrm>
          <a:prstGeom prst="rect">
            <a:avLst/>
          </a:prstGeom>
          <a:noFill/>
        </p:spPr>
        <p:txBody>
          <a:bodyPr wrap="square" rtlCol="0">
            <a:spAutoFit/>
          </a:bodyPr>
          <a:lstStyle/>
          <a:p>
            <a:pPr algn="just">
              <a:buFont typeface="Wingdings" pitchFamily="2" charset="2"/>
              <a:buChar char="v"/>
            </a:pPr>
            <a:r>
              <a:rPr lang="en-US" sz="2000" b="1" dirty="0" smtClean="0">
                <a:solidFill>
                  <a:srgbClr val="002060"/>
                </a:solidFill>
              </a:rPr>
              <a:t>A machine for  mathematical computation was built  in 1833 by the English mathematician Charles  Babbage. Now  the scientists realize  that he understood  clearly  all the fundamental  principles of modern computers.</a:t>
            </a:r>
            <a:endParaRPr lang="ru-RU" sz="2000" b="1" dirty="0">
              <a:solidFill>
                <a:srgbClr val="002060"/>
              </a:solidFill>
            </a:endParaRPr>
          </a:p>
        </p:txBody>
      </p:sp>
      <p:sp>
        <p:nvSpPr>
          <p:cNvPr id="6" name="TextBox 5"/>
          <p:cNvSpPr txBox="1"/>
          <p:nvPr/>
        </p:nvSpPr>
        <p:spPr>
          <a:xfrm>
            <a:off x="683568" y="2636912"/>
            <a:ext cx="5256584" cy="1938992"/>
          </a:xfrm>
          <a:prstGeom prst="rect">
            <a:avLst/>
          </a:prstGeom>
          <a:noFill/>
        </p:spPr>
        <p:txBody>
          <a:bodyPr wrap="square" rtlCol="0">
            <a:spAutoFit/>
          </a:bodyPr>
          <a:lstStyle/>
          <a:p>
            <a:pPr algn="just">
              <a:buFont typeface="Wingdings" pitchFamily="2" charset="2"/>
              <a:buChar char="v"/>
            </a:pPr>
            <a:r>
              <a:rPr lang="en-US" sz="2000" b="1" dirty="0" smtClean="0">
                <a:solidFill>
                  <a:schemeClr val="tx2">
                    <a:lumMod val="75000"/>
                  </a:schemeClr>
                </a:solidFill>
              </a:rPr>
              <a:t>Charles Babbage was born in Devonshire, England, 1792. He did not receive  a good education , but he taught himself  mathematics so well that when he went  to Cambridge, he found that he knew  more algebra than his tutor. </a:t>
            </a:r>
            <a:endParaRPr lang="ru-RU" sz="2000" b="1" dirty="0">
              <a:solidFill>
                <a:schemeClr val="tx2">
                  <a:lumMod val="75000"/>
                </a:schemeClr>
              </a:solidFill>
            </a:endParaRPr>
          </a:p>
        </p:txBody>
      </p:sp>
      <p:sp>
        <p:nvSpPr>
          <p:cNvPr id="7" name="TextBox 6"/>
          <p:cNvSpPr txBox="1"/>
          <p:nvPr/>
        </p:nvSpPr>
        <p:spPr>
          <a:xfrm>
            <a:off x="179512" y="4509120"/>
            <a:ext cx="5760640" cy="1631216"/>
          </a:xfrm>
          <a:prstGeom prst="rect">
            <a:avLst/>
          </a:prstGeom>
          <a:noFill/>
        </p:spPr>
        <p:txBody>
          <a:bodyPr wrap="square" rtlCol="0">
            <a:spAutoFit/>
          </a:bodyPr>
          <a:lstStyle/>
          <a:p>
            <a:pPr algn="just">
              <a:buFont typeface="Wingdings" pitchFamily="2" charset="2"/>
              <a:buChar char="v"/>
            </a:pPr>
            <a:r>
              <a:rPr lang="en-US" sz="2000" b="1" dirty="0" smtClean="0">
                <a:solidFill>
                  <a:srgbClr val="002060"/>
                </a:solidFill>
              </a:rPr>
              <a:t>He was outstanding among his contemporaries because he insisted  on the practical application  of science and mathematics. He wrote  widely on the economic advantages of mass production  and on the development  of machine – tools.</a:t>
            </a:r>
            <a:endParaRPr lang="ru-RU" sz="2000" b="1" dirty="0">
              <a:solidFill>
                <a:srgbClr val="002060"/>
              </a:solidFill>
            </a:endParaRPr>
          </a:p>
        </p:txBody>
      </p:sp>
      <p:sp>
        <p:nvSpPr>
          <p:cNvPr id="8" name="Управляющая кнопка: далее 7">
            <a:hlinkClick r:id="" action="ppaction://hlinkshowjump?jump=nextslide" highlightClick="1"/>
          </p:cNvPr>
          <p:cNvSpPr/>
          <p:nvPr/>
        </p:nvSpPr>
        <p:spPr>
          <a:xfrm>
            <a:off x="8316416" y="6525344"/>
            <a:ext cx="827584" cy="332656"/>
          </a:xfrm>
          <a:prstGeom prst="actionButtonForwardNex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7992888" cy="6247864"/>
          </a:xfrm>
          <a:prstGeom prst="rect">
            <a:avLst/>
          </a:prstGeom>
          <a:noFill/>
        </p:spPr>
        <p:txBody>
          <a:bodyPr wrap="square" rtlCol="0">
            <a:spAutoFit/>
          </a:bodyPr>
          <a:lstStyle/>
          <a:p>
            <a:r>
              <a:rPr lang="ru-RU" sz="2000" b="1" dirty="0" smtClean="0">
                <a:solidFill>
                  <a:srgbClr val="002060"/>
                </a:solidFill>
              </a:rPr>
              <a:t>Цель: </a:t>
            </a:r>
          </a:p>
          <a:p>
            <a:pPr algn="just"/>
            <a:r>
              <a:rPr lang="ru-RU" sz="2000" b="1" dirty="0" smtClean="0">
                <a:solidFill>
                  <a:srgbClr val="002060"/>
                </a:solidFill>
              </a:rPr>
              <a:t>создание условий для формирования  </a:t>
            </a:r>
            <a:r>
              <a:rPr lang="ru-RU" sz="2000" b="1" dirty="0" err="1" smtClean="0">
                <a:solidFill>
                  <a:srgbClr val="002060"/>
                </a:solidFill>
              </a:rPr>
              <a:t>социокультурной</a:t>
            </a:r>
            <a:r>
              <a:rPr lang="ru-RU" sz="2000" b="1" dirty="0" smtClean="0">
                <a:solidFill>
                  <a:srgbClr val="002060"/>
                </a:solidFill>
              </a:rPr>
              <a:t> </a:t>
            </a:r>
            <a:r>
              <a:rPr lang="ru-RU" sz="2000" b="1" dirty="0" smtClean="0">
                <a:solidFill>
                  <a:srgbClr val="002060"/>
                </a:solidFill>
              </a:rPr>
              <a:t>компетенции учащихся средствами иностранного языка.</a:t>
            </a:r>
          </a:p>
          <a:p>
            <a:r>
              <a:rPr lang="ru-RU" sz="2000" b="1" dirty="0" smtClean="0">
                <a:solidFill>
                  <a:srgbClr val="002060"/>
                </a:solidFill>
              </a:rPr>
              <a:t>Задачи: </a:t>
            </a:r>
          </a:p>
          <a:p>
            <a:pPr algn="just"/>
            <a:r>
              <a:rPr lang="ru-RU" sz="2000" b="1" dirty="0" smtClean="0">
                <a:solidFill>
                  <a:srgbClr val="002060"/>
                </a:solidFill>
              </a:rPr>
              <a:t>образовательная –формировать у учащихся  представление об англо- язычных странах; познакомить  учащихся с достопримечательностями стран;   формировать навыки применения полученных знаний на других уроках; научить учащихся самостоятельно планировать и осуществлять свою учебно-коммуникативную деятельность;</a:t>
            </a:r>
          </a:p>
          <a:p>
            <a:pPr algn="just"/>
            <a:r>
              <a:rPr lang="ru-RU" sz="2000" b="1" dirty="0" smtClean="0">
                <a:solidFill>
                  <a:srgbClr val="002060"/>
                </a:solidFill>
              </a:rPr>
              <a:t>развивающая - продолжить развитие поисковых, творческих способностей, развивать умение извлекать информацию из различных источников, развивать познавательный интерес, развивать речевое умение (монологическая и диалогическая формы речи);</a:t>
            </a:r>
          </a:p>
          <a:p>
            <a:pPr algn="just"/>
            <a:r>
              <a:rPr lang="ru-RU" sz="2000" b="1" dirty="0" smtClean="0">
                <a:solidFill>
                  <a:srgbClr val="002060"/>
                </a:solidFill>
              </a:rPr>
              <a:t>воспитательная - формировать коммуникативные умения, способность работать коллективно, повышать мотивацию к изучению предмета, воспитывать патриотические чувства и толерантное отношение к иностранной культуре.</a:t>
            </a:r>
          </a:p>
          <a:p>
            <a:endParaRPr lang="ru-RU" sz="2000" dirty="0" smtClean="0">
              <a:solidFill>
                <a:srgbClr val="002060"/>
              </a:solidFill>
            </a:endParaRPr>
          </a:p>
        </p:txBody>
      </p:sp>
      <p:sp>
        <p:nvSpPr>
          <p:cNvPr id="3" name="Управляющая кнопка: далее 2">
            <a:hlinkClick r:id="" action="ppaction://hlinkshowjump?jump=nextslide" highlightClick="1"/>
          </p:cNvPr>
          <p:cNvSpPr/>
          <p:nvPr/>
        </p:nvSpPr>
        <p:spPr>
          <a:xfrm>
            <a:off x="8532440" y="6597352"/>
            <a:ext cx="611560" cy="260648"/>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332656"/>
            <a:ext cx="5184576" cy="461665"/>
          </a:xfrm>
          <a:prstGeom prst="rect">
            <a:avLst/>
          </a:prstGeom>
          <a:noFill/>
        </p:spPr>
        <p:txBody>
          <a:bodyPr wrap="square" rtlCol="0">
            <a:spAutoFit/>
          </a:bodyPr>
          <a:lstStyle/>
          <a:p>
            <a:r>
              <a:rPr lang="en-US" sz="2400" b="1" dirty="0" smtClean="0">
                <a:solidFill>
                  <a:srgbClr val="C00000"/>
                </a:solidFill>
              </a:rPr>
              <a:t>                           Fill in the mind  map</a:t>
            </a:r>
            <a:endParaRPr lang="ru-RU" sz="2400" b="1" dirty="0">
              <a:solidFill>
                <a:srgbClr val="C00000"/>
              </a:solidFill>
            </a:endParaRPr>
          </a:p>
        </p:txBody>
      </p:sp>
      <p:sp>
        <p:nvSpPr>
          <p:cNvPr id="3" name="Овал 2"/>
          <p:cNvSpPr/>
          <p:nvPr/>
        </p:nvSpPr>
        <p:spPr>
          <a:xfrm>
            <a:off x="2915816" y="2708920"/>
            <a:ext cx="3456384" cy="864096"/>
          </a:xfrm>
          <a:prstGeom prst="ellipse">
            <a:avLst/>
          </a:prstGeom>
          <a:solidFill>
            <a:schemeClr val="tx2">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Computers are used for</a:t>
            </a:r>
            <a:endParaRPr lang="ru-RU" sz="2000" b="1" dirty="0"/>
          </a:p>
        </p:txBody>
      </p:sp>
      <p:sp>
        <p:nvSpPr>
          <p:cNvPr id="6" name="Блок-схема: знак завершения 5"/>
          <p:cNvSpPr/>
          <p:nvPr/>
        </p:nvSpPr>
        <p:spPr>
          <a:xfrm>
            <a:off x="5292080" y="1484784"/>
            <a:ext cx="2520280" cy="432048"/>
          </a:xfrm>
          <a:prstGeom prst="flowChartTerminator">
            <a:avLst/>
          </a:prstGeom>
          <a:solidFill>
            <a:schemeClr val="accent4">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rPr>
              <a:t>?</a:t>
            </a:r>
            <a:endParaRPr lang="ru-RU" sz="2000" b="1" dirty="0">
              <a:solidFill>
                <a:srgbClr val="C00000"/>
              </a:solidFill>
            </a:endParaRPr>
          </a:p>
        </p:txBody>
      </p:sp>
      <p:sp>
        <p:nvSpPr>
          <p:cNvPr id="7" name="Блок-схема: знак завершения 6"/>
          <p:cNvSpPr/>
          <p:nvPr/>
        </p:nvSpPr>
        <p:spPr>
          <a:xfrm>
            <a:off x="1043608" y="1412776"/>
            <a:ext cx="2520280" cy="432048"/>
          </a:xfrm>
          <a:prstGeom prst="flowChartTerminator">
            <a:avLst/>
          </a:prstGeom>
          <a:solidFill>
            <a:schemeClr val="accent4">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rPr>
              <a:t>?</a:t>
            </a:r>
            <a:endParaRPr lang="ru-RU" sz="2000" b="1" dirty="0">
              <a:solidFill>
                <a:srgbClr val="C00000"/>
              </a:solidFill>
            </a:endParaRPr>
          </a:p>
        </p:txBody>
      </p:sp>
      <p:sp>
        <p:nvSpPr>
          <p:cNvPr id="8" name="Блок-схема: знак завершения 7"/>
          <p:cNvSpPr/>
          <p:nvPr/>
        </p:nvSpPr>
        <p:spPr>
          <a:xfrm>
            <a:off x="179512" y="2708920"/>
            <a:ext cx="2520280" cy="432048"/>
          </a:xfrm>
          <a:prstGeom prst="flowChartTerminator">
            <a:avLst/>
          </a:prstGeom>
          <a:solidFill>
            <a:schemeClr val="accent4">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rPr>
              <a:t>?</a:t>
            </a:r>
            <a:endParaRPr lang="ru-RU" sz="2000" b="1" dirty="0">
              <a:solidFill>
                <a:srgbClr val="C00000"/>
              </a:solidFill>
            </a:endParaRPr>
          </a:p>
        </p:txBody>
      </p:sp>
      <p:sp>
        <p:nvSpPr>
          <p:cNvPr id="9" name="Блок-схема: знак завершения 8"/>
          <p:cNvSpPr/>
          <p:nvPr/>
        </p:nvSpPr>
        <p:spPr>
          <a:xfrm>
            <a:off x="1043608" y="4293096"/>
            <a:ext cx="2520280" cy="432048"/>
          </a:xfrm>
          <a:prstGeom prst="flowChartTerminator">
            <a:avLst/>
          </a:prstGeom>
          <a:solidFill>
            <a:schemeClr val="accent4">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rPr>
              <a:t>?</a:t>
            </a:r>
            <a:endParaRPr lang="ru-RU" sz="2000" b="1" dirty="0">
              <a:solidFill>
                <a:srgbClr val="C00000"/>
              </a:solidFill>
            </a:endParaRPr>
          </a:p>
        </p:txBody>
      </p:sp>
      <p:sp>
        <p:nvSpPr>
          <p:cNvPr id="10" name="Блок-схема: знак завершения 9"/>
          <p:cNvSpPr/>
          <p:nvPr/>
        </p:nvSpPr>
        <p:spPr>
          <a:xfrm>
            <a:off x="6623720" y="2636912"/>
            <a:ext cx="2520280" cy="432048"/>
          </a:xfrm>
          <a:prstGeom prst="flowChartTerminator">
            <a:avLst/>
          </a:prstGeom>
          <a:solidFill>
            <a:schemeClr val="accent4">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rPr>
              <a:t>?</a:t>
            </a:r>
            <a:endParaRPr lang="ru-RU" sz="2000" b="1" dirty="0">
              <a:solidFill>
                <a:srgbClr val="C00000"/>
              </a:solidFill>
            </a:endParaRPr>
          </a:p>
        </p:txBody>
      </p:sp>
      <p:sp>
        <p:nvSpPr>
          <p:cNvPr id="11" name="Блок-схема: знак завершения 10"/>
          <p:cNvSpPr/>
          <p:nvPr/>
        </p:nvSpPr>
        <p:spPr>
          <a:xfrm>
            <a:off x="5580112" y="4293096"/>
            <a:ext cx="2520280" cy="432048"/>
          </a:xfrm>
          <a:prstGeom prst="flowChartTerminator">
            <a:avLst/>
          </a:prstGeom>
          <a:solidFill>
            <a:schemeClr val="accent4">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rPr>
              <a:t>?</a:t>
            </a:r>
            <a:endParaRPr lang="ru-RU" sz="2000" b="1" dirty="0">
              <a:solidFill>
                <a:srgbClr val="C00000"/>
              </a:solidFill>
            </a:endParaRPr>
          </a:p>
        </p:txBody>
      </p:sp>
      <p:cxnSp>
        <p:nvCxnSpPr>
          <p:cNvPr id="17" name="Прямая соединительная линия 16"/>
          <p:cNvCxnSpPr/>
          <p:nvPr/>
        </p:nvCxnSpPr>
        <p:spPr>
          <a:xfrm rot="16200000" flipV="1">
            <a:off x="2843808" y="1916832"/>
            <a:ext cx="936104"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5400000" flipH="1" flipV="1">
            <a:off x="5400092" y="1952836"/>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endCxn id="8" idx="3"/>
          </p:cNvCxnSpPr>
          <p:nvPr/>
        </p:nvCxnSpPr>
        <p:spPr>
          <a:xfrm rot="10800000">
            <a:off x="2699792" y="2924944"/>
            <a:ext cx="288032"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endCxn id="10" idx="1"/>
          </p:cNvCxnSpPr>
          <p:nvPr/>
        </p:nvCxnSpPr>
        <p:spPr>
          <a:xfrm flipV="1">
            <a:off x="6300192" y="2852936"/>
            <a:ext cx="323528"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5400000">
            <a:off x="2951820" y="3537012"/>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6200000" flipH="1">
            <a:off x="5472100" y="3609020"/>
            <a:ext cx="792088"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36" name="Управляющая кнопка: назад 35">
            <a:hlinkClick r:id="rId2" action="ppaction://hlinksldjump" highlightClick="1"/>
          </p:cNvPr>
          <p:cNvSpPr/>
          <p:nvPr/>
        </p:nvSpPr>
        <p:spPr>
          <a:xfrm>
            <a:off x="8316416" y="6525344"/>
            <a:ext cx="827584" cy="332656"/>
          </a:xfrm>
          <a:prstGeom prst="actionButtonBackPreviou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Картинка 13 из 64000">
            <a:hlinkClick r:id="rId2"/>
          </p:cNvPr>
          <p:cNvPicPr>
            <a:picLocks noChangeAspect="1" noChangeArrowheads="1"/>
          </p:cNvPicPr>
          <p:nvPr/>
        </p:nvPicPr>
        <p:blipFill>
          <a:blip r:embed="rId3" cstate="print"/>
          <a:srcRect/>
          <a:stretch>
            <a:fillRect/>
          </a:stretch>
        </p:blipFill>
        <p:spPr bwMode="auto">
          <a:xfrm>
            <a:off x="251520" y="188639"/>
            <a:ext cx="2592288" cy="3483387"/>
          </a:xfrm>
          <a:prstGeom prst="rect">
            <a:avLst/>
          </a:prstGeom>
          <a:noFill/>
        </p:spPr>
      </p:pic>
      <p:pic>
        <p:nvPicPr>
          <p:cNvPr id="3" name="Picture 3" descr="Картинка 15 из 545">
            <a:hlinkClick r:id="rId4"/>
          </p:cNvPr>
          <p:cNvPicPr>
            <a:picLocks noChangeAspect="1" noChangeArrowheads="1"/>
          </p:cNvPicPr>
          <p:nvPr/>
        </p:nvPicPr>
        <p:blipFill>
          <a:blip r:embed="rId5" cstate="print"/>
          <a:srcRect/>
          <a:stretch>
            <a:fillRect/>
          </a:stretch>
        </p:blipFill>
        <p:spPr bwMode="auto">
          <a:xfrm>
            <a:off x="4788024" y="3356992"/>
            <a:ext cx="4140361" cy="3107213"/>
          </a:xfrm>
          <a:prstGeom prst="rect">
            <a:avLst/>
          </a:prstGeom>
          <a:noFill/>
        </p:spPr>
      </p:pic>
      <p:sp>
        <p:nvSpPr>
          <p:cNvPr id="4" name="Прямоугольник 3"/>
          <p:cNvSpPr/>
          <p:nvPr/>
        </p:nvSpPr>
        <p:spPr>
          <a:xfrm>
            <a:off x="3707904" y="188640"/>
            <a:ext cx="4320480" cy="646331"/>
          </a:xfrm>
          <a:prstGeom prst="rect">
            <a:avLst/>
          </a:prstGeom>
        </p:spPr>
        <p:txBody>
          <a:bodyPr wrap="square">
            <a:spAutoFit/>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 unusual bird</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Прямоугольник 5"/>
          <p:cNvSpPr/>
          <p:nvPr/>
        </p:nvSpPr>
        <p:spPr>
          <a:xfrm>
            <a:off x="179512" y="3717032"/>
            <a:ext cx="4572000" cy="2554545"/>
          </a:xfrm>
          <a:prstGeom prst="rect">
            <a:avLst/>
          </a:prstGeom>
        </p:spPr>
        <p:txBody>
          <a:bodyPr>
            <a:spAutoFit/>
          </a:bodyPr>
          <a:lstStyle/>
          <a:p>
            <a:pPr algn="just"/>
            <a:r>
              <a:rPr lang="en-US" sz="2000" b="1" dirty="0" smtClean="0">
                <a:solidFill>
                  <a:schemeClr val="accent4">
                    <a:lumMod val="75000"/>
                  </a:schemeClr>
                </a:solidFill>
              </a:rPr>
              <a:t>This interesting bird lives in the wet parts of the thick bushes. In the day-time the bird does not go out. It comes out only at night to find food. Kiwis cannot fly. Many years ago kiwis were hunted for food. Now the government does not permit hunting the kiwis. Small children are often called kiwis.</a:t>
            </a:r>
            <a:endParaRPr lang="ru-RU" sz="2000" b="1" dirty="0">
              <a:solidFill>
                <a:schemeClr val="accent4">
                  <a:lumMod val="75000"/>
                </a:schemeClr>
              </a:solidFill>
            </a:endParaRPr>
          </a:p>
        </p:txBody>
      </p:sp>
      <p:sp>
        <p:nvSpPr>
          <p:cNvPr id="7" name="Управляющая кнопка: далее 6">
            <a:hlinkClick r:id="" action="ppaction://hlinkshowjump?jump=nextslide" highlightClick="1"/>
          </p:cNvPr>
          <p:cNvSpPr/>
          <p:nvPr/>
        </p:nvSpPr>
        <p:spPr>
          <a:xfrm>
            <a:off x="8316416" y="6525344"/>
            <a:ext cx="827584" cy="332656"/>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3707904" y="1052736"/>
            <a:ext cx="5040560" cy="1631216"/>
          </a:xfrm>
          <a:prstGeom prst="rect">
            <a:avLst/>
          </a:prstGeom>
          <a:noFill/>
        </p:spPr>
        <p:txBody>
          <a:bodyPr wrap="square" rtlCol="0">
            <a:spAutoFit/>
          </a:bodyPr>
          <a:lstStyle/>
          <a:p>
            <a:pPr algn="just"/>
            <a:r>
              <a:rPr lang="en-US" sz="2000" b="1" dirty="0" smtClean="0">
                <a:solidFill>
                  <a:schemeClr val="accent4">
                    <a:lumMod val="75000"/>
                  </a:schemeClr>
                </a:solidFill>
              </a:rPr>
              <a:t>New Zealand has very few native animals. The kiwi, a bird which lives in the forest and does not fly, is found nowhere else in the world. The kiwi is the national emblem of New Zealand.</a:t>
            </a:r>
            <a:endParaRPr lang="ru-RU" sz="2000" b="1" dirty="0">
              <a:solidFill>
                <a:schemeClr val="accent4">
                  <a:lumMod val="75000"/>
                </a:schemeClr>
              </a:solidFill>
            </a:endParaRPr>
          </a:p>
        </p:txBody>
      </p:sp>
    </p:spTree>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Картинка 17 из 545">
            <a:hlinkClick r:id="rId2"/>
          </p:cNvPr>
          <p:cNvPicPr>
            <a:picLocks noChangeAspect="1" noChangeArrowheads="1"/>
          </p:cNvPicPr>
          <p:nvPr/>
        </p:nvPicPr>
        <p:blipFill>
          <a:blip r:embed="rId3" cstate="print"/>
          <a:srcRect/>
          <a:stretch>
            <a:fillRect/>
          </a:stretch>
        </p:blipFill>
        <p:spPr bwMode="auto">
          <a:xfrm>
            <a:off x="2123728" y="404664"/>
            <a:ext cx="5208265" cy="4092939"/>
          </a:xfrm>
          <a:prstGeom prst="rect">
            <a:avLst/>
          </a:prstGeom>
          <a:noFill/>
        </p:spPr>
      </p:pic>
      <p:sp>
        <p:nvSpPr>
          <p:cNvPr id="3" name="TextBox 2"/>
          <p:cNvSpPr txBox="1"/>
          <p:nvPr/>
        </p:nvSpPr>
        <p:spPr>
          <a:xfrm>
            <a:off x="1331640" y="4725144"/>
            <a:ext cx="6912768" cy="1631216"/>
          </a:xfrm>
          <a:prstGeom prst="rect">
            <a:avLst/>
          </a:prstGeom>
          <a:noFill/>
        </p:spPr>
        <p:txBody>
          <a:bodyPr wrap="square" rtlCol="0">
            <a:spAutoFit/>
          </a:bodyPr>
          <a:lstStyle/>
          <a:p>
            <a:pPr lvl="0" algn="just" fontAlgn="base">
              <a:spcBef>
                <a:spcPct val="0"/>
              </a:spcBef>
              <a:spcAft>
                <a:spcPct val="0"/>
              </a:spcAft>
            </a:pPr>
            <a:r>
              <a:rPr lang="en-US" sz="2000" b="1" dirty="0" smtClean="0">
                <a:solidFill>
                  <a:schemeClr val="accent4">
                    <a:lumMod val="75000"/>
                  </a:schemeClr>
                </a:solidFill>
                <a:ea typeface="Times New Roman" pitchFamily="18" charset="0"/>
              </a:rPr>
              <a:t>The kiwi is rather an unusual bird found only in New Zealand. It has no tail, almost no wings, and its nostrils are situated near the end of its bill. No other bird lays an egg so large in proportion to its size. Its egg is about one fifth of its own weight. </a:t>
            </a:r>
            <a:r>
              <a:rPr lang="ru-RU" sz="2000" b="1" dirty="0" err="1" smtClean="0">
                <a:solidFill>
                  <a:schemeClr val="accent4">
                    <a:lumMod val="75000"/>
                  </a:schemeClr>
                </a:solidFill>
                <a:ea typeface="Times New Roman" pitchFamily="18" charset="0"/>
              </a:rPr>
              <a:t>This</a:t>
            </a:r>
            <a:r>
              <a:rPr lang="ru-RU" sz="2000" b="1" dirty="0" smtClean="0">
                <a:solidFill>
                  <a:schemeClr val="accent4">
                    <a:lumMod val="75000"/>
                  </a:schemeClr>
                </a:solidFill>
                <a:ea typeface="Times New Roman" pitchFamily="18" charset="0"/>
              </a:rPr>
              <a:t> </a:t>
            </a:r>
            <a:r>
              <a:rPr lang="en-US" sz="2000" b="1" dirty="0" smtClean="0">
                <a:solidFill>
                  <a:schemeClr val="accent4">
                    <a:lumMod val="75000"/>
                  </a:schemeClr>
                </a:solidFill>
                <a:ea typeface="Times New Roman" pitchFamily="18" charset="0"/>
              </a:rPr>
              <a:t> </a:t>
            </a:r>
            <a:r>
              <a:rPr lang="ru-RU" sz="2000" b="1" dirty="0" err="1" smtClean="0">
                <a:solidFill>
                  <a:schemeClr val="accent4">
                    <a:lumMod val="75000"/>
                  </a:schemeClr>
                </a:solidFill>
                <a:ea typeface="Times New Roman" pitchFamily="18" charset="0"/>
              </a:rPr>
              <a:t>is</a:t>
            </a:r>
            <a:r>
              <a:rPr lang="ru-RU" sz="2000" b="1" dirty="0" smtClean="0">
                <a:solidFill>
                  <a:schemeClr val="accent4">
                    <a:lumMod val="75000"/>
                  </a:schemeClr>
                </a:solidFill>
                <a:ea typeface="Times New Roman" pitchFamily="18" charset="0"/>
              </a:rPr>
              <a:t> </a:t>
            </a:r>
            <a:r>
              <a:rPr lang="en-US" sz="2000" b="1" dirty="0" smtClean="0">
                <a:solidFill>
                  <a:schemeClr val="accent4">
                    <a:lumMod val="75000"/>
                  </a:schemeClr>
                </a:solidFill>
                <a:ea typeface="Times New Roman" pitchFamily="18" charset="0"/>
              </a:rPr>
              <a:t> </a:t>
            </a:r>
            <a:r>
              <a:rPr lang="ru-RU" sz="2000" b="1" dirty="0" err="1" smtClean="0">
                <a:solidFill>
                  <a:schemeClr val="accent4">
                    <a:lumMod val="75000"/>
                  </a:schemeClr>
                </a:solidFill>
                <a:ea typeface="Times New Roman" pitchFamily="18" charset="0"/>
              </a:rPr>
              <a:t>a</a:t>
            </a:r>
            <a:r>
              <a:rPr lang="ru-RU" sz="2000" b="1" dirty="0" smtClean="0">
                <a:solidFill>
                  <a:schemeClr val="accent4">
                    <a:lumMod val="75000"/>
                  </a:schemeClr>
                </a:solidFill>
                <a:ea typeface="Times New Roman" pitchFamily="18" charset="0"/>
              </a:rPr>
              <a:t> </a:t>
            </a:r>
            <a:r>
              <a:rPr lang="en-US" sz="2000" b="1" dirty="0" smtClean="0">
                <a:solidFill>
                  <a:schemeClr val="accent4">
                    <a:lumMod val="75000"/>
                  </a:schemeClr>
                </a:solidFill>
                <a:ea typeface="Times New Roman" pitchFamily="18" charset="0"/>
              </a:rPr>
              <a:t> </a:t>
            </a:r>
            <a:r>
              <a:rPr lang="ru-RU" sz="2000" b="1" dirty="0" err="1" smtClean="0">
                <a:solidFill>
                  <a:schemeClr val="accent4">
                    <a:lumMod val="75000"/>
                  </a:schemeClr>
                </a:solidFill>
                <a:ea typeface="Times New Roman" pitchFamily="18" charset="0"/>
              </a:rPr>
              <a:t>tremendous</a:t>
            </a:r>
            <a:r>
              <a:rPr lang="ru-RU" sz="2000" b="1" dirty="0" smtClean="0">
                <a:solidFill>
                  <a:schemeClr val="accent4">
                    <a:lumMod val="75000"/>
                  </a:schemeClr>
                </a:solidFill>
                <a:ea typeface="Times New Roman" pitchFamily="18" charset="0"/>
              </a:rPr>
              <a:t> </a:t>
            </a:r>
            <a:r>
              <a:rPr lang="en-US" sz="2000" b="1" dirty="0" smtClean="0">
                <a:solidFill>
                  <a:schemeClr val="accent4">
                    <a:lumMod val="75000"/>
                  </a:schemeClr>
                </a:solidFill>
                <a:ea typeface="Times New Roman" pitchFamily="18" charset="0"/>
              </a:rPr>
              <a:t> </a:t>
            </a:r>
            <a:r>
              <a:rPr lang="ru-RU" sz="2000" b="1" dirty="0" err="1" smtClean="0">
                <a:solidFill>
                  <a:schemeClr val="accent4">
                    <a:lumMod val="75000"/>
                  </a:schemeClr>
                </a:solidFill>
                <a:ea typeface="Times New Roman" pitchFamily="18" charset="0"/>
              </a:rPr>
              <a:t>size</a:t>
            </a:r>
            <a:r>
              <a:rPr lang="ru-RU" sz="2000" b="1" dirty="0" smtClean="0">
                <a:solidFill>
                  <a:schemeClr val="accent4">
                    <a:lumMod val="75000"/>
                  </a:schemeClr>
                </a:solidFill>
                <a:ea typeface="Times New Roman" pitchFamily="18" charset="0"/>
              </a:rPr>
              <a:t>.</a:t>
            </a:r>
          </a:p>
        </p:txBody>
      </p:sp>
      <p:sp>
        <p:nvSpPr>
          <p:cNvPr id="4" name="Управляющая кнопка: далее 3">
            <a:hlinkClick r:id="" action="ppaction://hlinkshowjump?jump=nextslide" highlightClick="1"/>
          </p:cNvPr>
          <p:cNvSpPr/>
          <p:nvPr/>
        </p:nvSpPr>
        <p:spPr>
          <a:xfrm>
            <a:off x="8316416" y="6525344"/>
            <a:ext cx="827584" cy="332656"/>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1760" y="620688"/>
            <a:ext cx="4176464" cy="461665"/>
          </a:xfrm>
          <a:prstGeom prst="rect">
            <a:avLst/>
          </a:prstGeom>
          <a:noFill/>
        </p:spPr>
        <p:txBody>
          <a:bodyPr wrap="square" rtlCol="0">
            <a:spAutoFit/>
          </a:bodyPr>
          <a:lstStyle/>
          <a:p>
            <a:r>
              <a:rPr lang="en-US" sz="2400" b="1" dirty="0" smtClean="0">
                <a:solidFill>
                  <a:srgbClr val="C00000"/>
                </a:solidFill>
              </a:rPr>
              <a:t>       Imagine yourself…</a:t>
            </a:r>
            <a:endParaRPr lang="ru-RU" sz="2400" b="1" dirty="0">
              <a:solidFill>
                <a:srgbClr val="C00000"/>
              </a:solidFill>
            </a:endParaRPr>
          </a:p>
        </p:txBody>
      </p:sp>
      <p:sp>
        <p:nvSpPr>
          <p:cNvPr id="4" name="TextBox 3"/>
          <p:cNvSpPr txBox="1"/>
          <p:nvPr/>
        </p:nvSpPr>
        <p:spPr>
          <a:xfrm>
            <a:off x="755576" y="1844824"/>
            <a:ext cx="7416824" cy="2308324"/>
          </a:xfrm>
          <a:prstGeom prst="rect">
            <a:avLst/>
          </a:prstGeom>
          <a:noFill/>
        </p:spPr>
        <p:txBody>
          <a:bodyPr wrap="square" rtlCol="0">
            <a:spAutoFit/>
          </a:bodyPr>
          <a:lstStyle/>
          <a:p>
            <a:r>
              <a:rPr lang="en-US" sz="2400" b="1" dirty="0" smtClean="0">
                <a:solidFill>
                  <a:srgbClr val="7030A0"/>
                </a:solidFill>
              </a:rPr>
              <a:t>You are visiting New Zealand.  And you meet the kiwi. It doesn’t fly from you because it can’ t fly. </a:t>
            </a:r>
          </a:p>
          <a:p>
            <a:endParaRPr lang="en-US" sz="2400" b="1" dirty="0" smtClean="0">
              <a:solidFill>
                <a:srgbClr val="7030A0"/>
              </a:solidFill>
            </a:endParaRPr>
          </a:p>
          <a:p>
            <a:r>
              <a:rPr lang="en-US" sz="2400" b="1" dirty="0" smtClean="0">
                <a:solidFill>
                  <a:srgbClr val="7030A0"/>
                </a:solidFill>
              </a:rPr>
              <a:t>                           What will you do?</a:t>
            </a:r>
          </a:p>
          <a:p>
            <a:r>
              <a:rPr lang="en-US" sz="2400" b="1" dirty="0" smtClean="0">
                <a:solidFill>
                  <a:srgbClr val="7030A0"/>
                </a:solidFill>
              </a:rPr>
              <a:t>                           What will you say to the bird?</a:t>
            </a:r>
          </a:p>
          <a:p>
            <a:r>
              <a:rPr lang="en-US" sz="2400" b="1" dirty="0" smtClean="0">
                <a:solidFill>
                  <a:srgbClr val="7030A0"/>
                </a:solidFill>
              </a:rPr>
              <a:t>                           What  will you feed it with?</a:t>
            </a:r>
            <a:endParaRPr lang="ru-RU" sz="2400" b="1" dirty="0">
              <a:solidFill>
                <a:srgbClr val="7030A0"/>
              </a:solidFill>
            </a:endParaRPr>
          </a:p>
        </p:txBody>
      </p:sp>
      <p:sp>
        <p:nvSpPr>
          <p:cNvPr id="7" name="Прямоугольник 6"/>
          <p:cNvSpPr/>
          <p:nvPr/>
        </p:nvSpPr>
        <p:spPr>
          <a:xfrm>
            <a:off x="2267744" y="4869160"/>
            <a:ext cx="437728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Are you a friend of nature?</a:t>
            </a:r>
            <a:endParaRPr lang="ru-RU" sz="2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Управляющая кнопка: далее 5">
            <a:hlinkClick r:id="" action="ppaction://hlinkshowjump?jump=nextslide" highlightClick="1"/>
          </p:cNvPr>
          <p:cNvSpPr/>
          <p:nvPr/>
        </p:nvSpPr>
        <p:spPr>
          <a:xfrm>
            <a:off x="8604448" y="6597352"/>
            <a:ext cx="539552" cy="260648"/>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rId2" action="ppaction://hlinksldjump" highlightClick="1"/>
          </p:cNvPr>
          <p:cNvSpPr/>
          <p:nvPr/>
        </p:nvSpPr>
        <p:spPr>
          <a:xfrm>
            <a:off x="8100392" y="6597352"/>
            <a:ext cx="504056" cy="260648"/>
          </a:xfrm>
          <a:prstGeom prst="actionButtonBackPreviou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79512" y="332656"/>
            <a:ext cx="8784976" cy="11172289"/>
          </a:xfrm>
          <a:prstGeom prst="rect">
            <a:avLst/>
          </a:prstGeom>
        </p:spPr>
        <p:txBody>
          <a:bodyPr wrap="square">
            <a:spAutoFit/>
          </a:bodyPr>
          <a:lstStyle/>
          <a:p>
            <a:endParaRPr lang="ru-RU" dirty="0" smtClean="0">
              <a:hlinkClick r:id="rId2"/>
            </a:endParaRPr>
          </a:p>
          <a:p>
            <a:r>
              <a:rPr lang="en-US" dirty="0" smtClean="0">
                <a:hlinkClick r:id="rId2"/>
              </a:rPr>
              <a:t>http://img.lbc.ru/fotos-new/3/6/2474b.jpg</a:t>
            </a:r>
            <a:r>
              <a:rPr lang="ru-RU" dirty="0" smtClean="0"/>
              <a:t> </a:t>
            </a:r>
          </a:p>
          <a:p>
            <a:r>
              <a:rPr lang="en-US" dirty="0" smtClean="0">
                <a:hlinkClick r:id="rId3"/>
              </a:rPr>
              <a:t>http://directdsign.files.wordpress.com/2008/12/guggenheim-lg.jpg?w=500&amp;h=375</a:t>
            </a:r>
            <a:endParaRPr lang="ru-RU" dirty="0" smtClean="0"/>
          </a:p>
          <a:p>
            <a:r>
              <a:rPr lang="en-US" dirty="0" smtClean="0">
                <a:hlinkClick r:id="rId4"/>
              </a:rPr>
              <a:t>http://www.yapfiles.ru/files/103338/niagara04.jpg</a:t>
            </a:r>
            <a:r>
              <a:rPr lang="ru-RU" dirty="0" smtClean="0"/>
              <a:t> </a:t>
            </a:r>
          </a:p>
          <a:p>
            <a:r>
              <a:rPr lang="en-US" dirty="0" smtClean="0">
                <a:hlinkClick r:id="rId5"/>
              </a:rPr>
              <a:t>http://0.tqn.com/d/goaustralia/1/0/9/i/kiwi.jpg</a:t>
            </a:r>
            <a:r>
              <a:rPr lang="ru-RU" dirty="0" smtClean="0"/>
              <a:t> </a:t>
            </a:r>
          </a:p>
          <a:p>
            <a:r>
              <a:rPr lang="en-US" dirty="0" smtClean="0">
                <a:hlinkClick r:id="rId6"/>
              </a:rPr>
              <a:t>http://www.intermag.ru/newimg/CropedWithLogos/i45449.jpg</a:t>
            </a:r>
            <a:r>
              <a:rPr lang="ru-RU" dirty="0" smtClean="0"/>
              <a:t> </a:t>
            </a:r>
            <a:endParaRPr lang="en-US" dirty="0" smtClean="0"/>
          </a:p>
          <a:p>
            <a:r>
              <a:rPr lang="en-US" dirty="0" smtClean="0">
                <a:hlinkClick r:id="rId7"/>
              </a:rPr>
              <a:t>http://1.bp.blogspot.com/_LOmi6huIIGI/SX8eOeXeU8I/AAAAAAAAA4E/uo4psKmcrf0/s1600/www.artlex.com</a:t>
            </a:r>
            <a:r>
              <a:rPr lang="en-US" dirty="0" smtClean="0"/>
              <a:t> </a:t>
            </a:r>
          </a:p>
          <a:p>
            <a:r>
              <a:rPr lang="en-US" dirty="0" smtClean="0">
                <a:hlinkClick r:id="rId8"/>
              </a:rPr>
              <a:t>http://www.nyjewishimprints.info/G/Guggenheim.jpg</a:t>
            </a:r>
            <a:r>
              <a:rPr lang="en-US" dirty="0" smtClean="0"/>
              <a:t> </a:t>
            </a:r>
          </a:p>
          <a:p>
            <a:r>
              <a:rPr lang="en-US" dirty="0" smtClean="0">
                <a:hlinkClick r:id="rId9"/>
              </a:rPr>
              <a:t>http://de.academic.ru/pictures/dewiki/70/Frank_Lloyd_Wright_LC-USZ62-36384.jpg</a:t>
            </a:r>
            <a:endParaRPr lang="en-US" dirty="0" smtClean="0"/>
          </a:p>
          <a:p>
            <a:r>
              <a:rPr lang="en-US" dirty="0" smtClean="0">
                <a:hlinkClick r:id="rId9"/>
              </a:rPr>
              <a:t>http://de.academic.ru/pictures/dewiki/70/Frank_Lloyd_Wright_LC-USZ62-36384.jpg</a:t>
            </a:r>
            <a:endParaRPr lang="en-US" dirty="0" smtClean="0"/>
          </a:p>
          <a:p>
            <a:r>
              <a:rPr lang="en-US" dirty="0" smtClean="0">
                <a:hlinkClick r:id="rId10"/>
              </a:rPr>
              <a:t>http://assets.nydailynews.com/img/2009/10/17/gal_guggenheim_45.jpg</a:t>
            </a:r>
            <a:endParaRPr lang="en-US" dirty="0" smtClean="0"/>
          </a:p>
          <a:p>
            <a:r>
              <a:rPr lang="en-US" dirty="0" smtClean="0">
                <a:hlinkClick r:id="rId11"/>
              </a:rPr>
              <a:t>http://arx.novosibdom.ru/story/NOV_ARX/Wright/113_Wright_10.jpg</a:t>
            </a:r>
            <a:endParaRPr lang="en-US" dirty="0" smtClean="0"/>
          </a:p>
          <a:p>
            <a:r>
              <a:rPr lang="en-US" dirty="0" smtClean="0">
                <a:hlinkClick r:id="rId12"/>
              </a:rPr>
              <a:t>http://crfranke.files.wordpress.com/2009/11/08001_wassily_kandinsky.jpg</a:t>
            </a:r>
            <a:endParaRPr lang="en-US" dirty="0" smtClean="0"/>
          </a:p>
          <a:p>
            <a:r>
              <a:rPr lang="en-US" dirty="0" smtClean="0">
                <a:hlinkClick r:id="rId13"/>
              </a:rPr>
              <a:t>http://img.lenta.ru/news/2007/12/31/paintings/picture.jpg</a:t>
            </a:r>
            <a:endParaRPr lang="en-US" dirty="0" smtClean="0"/>
          </a:p>
          <a:p>
            <a:r>
              <a:rPr lang="en-US" dirty="0" smtClean="0">
                <a:hlinkClick r:id="rId14"/>
              </a:rPr>
              <a:t>http://bms.24open.ru/images/bded2102d189664250b3580b71b68511</a:t>
            </a:r>
            <a:endParaRPr lang="en-US" dirty="0" smtClean="0"/>
          </a:p>
          <a:p>
            <a:r>
              <a:rPr lang="en-US" dirty="0" smtClean="0">
                <a:hlinkClick r:id="rId15"/>
              </a:rPr>
              <a:t>http://harmonia.tomsk.ru/files/portretes/hudojniki/pikasso.gif</a:t>
            </a:r>
            <a:endParaRPr lang="en-US" dirty="0" smtClean="0"/>
          </a:p>
          <a:p>
            <a:r>
              <a:rPr lang="en-US" dirty="0" smtClean="0">
                <a:hlinkClick r:id="rId16"/>
              </a:rPr>
              <a:t>http://foto.rambler.ru/public/fanera27/4/4/1-web.jpg</a:t>
            </a:r>
            <a:endParaRPr lang="en-US" dirty="0" smtClean="0"/>
          </a:p>
          <a:p>
            <a:r>
              <a:rPr lang="en-US" dirty="0" smtClean="0">
                <a:hlinkClick r:id="rId17"/>
              </a:rPr>
              <a:t>http://i238.photobucket.com/albums/ff312/begemoti/jacquelinewithflowers.jpg</a:t>
            </a:r>
            <a:endParaRPr lang="en-US" dirty="0" smtClean="0"/>
          </a:p>
          <a:p>
            <a:r>
              <a:rPr lang="en-US" dirty="0" smtClean="0">
                <a:hlinkClick r:id="rId18"/>
              </a:rPr>
              <a:t>http://basik.ru/images/1646/8.jpg</a:t>
            </a:r>
            <a:endParaRPr lang="en-US" dirty="0" smtClean="0"/>
          </a:p>
          <a:p>
            <a:r>
              <a:rPr lang="en-US" dirty="0" smtClean="0">
                <a:hlinkClick r:id="rId19"/>
              </a:rPr>
              <a:t>http://img0.liveinternet.ru/images/attach/b/3/29/735/29735848_376pxClaude_Monet_1899_Nadar.jpg</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ru-RU" dirty="0" smtClean="0"/>
          </a:p>
          <a:p>
            <a:endParaRPr lang="ru-RU" dirty="0" smtClean="0"/>
          </a:p>
          <a:p>
            <a:endParaRPr lang="ru-RU" dirty="0" smtClean="0"/>
          </a:p>
          <a:p>
            <a:endParaRPr lang="ru-RU" dirty="0" smtClean="0"/>
          </a:p>
          <a:p>
            <a:endParaRPr lang="ru-RU" dirty="0"/>
          </a:p>
        </p:txBody>
      </p:sp>
      <p:sp>
        <p:nvSpPr>
          <p:cNvPr id="3" name="TextBox 2"/>
          <p:cNvSpPr txBox="1"/>
          <p:nvPr/>
        </p:nvSpPr>
        <p:spPr>
          <a:xfrm>
            <a:off x="2915816" y="260648"/>
            <a:ext cx="2448272" cy="461665"/>
          </a:xfrm>
          <a:prstGeom prst="rect">
            <a:avLst/>
          </a:prstGeom>
          <a:noFill/>
        </p:spPr>
        <p:txBody>
          <a:bodyPr wrap="square" rtlCol="0">
            <a:spAutoFit/>
          </a:bodyPr>
          <a:lstStyle/>
          <a:p>
            <a:r>
              <a:rPr lang="en-US" sz="2400" b="1" dirty="0" err="1" smtClean="0">
                <a:solidFill>
                  <a:srgbClr val="FF0000"/>
                </a:solidFill>
              </a:rPr>
              <a:t>Resourses</a:t>
            </a:r>
            <a:endParaRPr lang="ru-RU" sz="2400" b="1" dirty="0">
              <a:solidFill>
                <a:srgbClr val="FF0000"/>
              </a:solidFill>
            </a:endParaRPr>
          </a:p>
        </p:txBody>
      </p:sp>
      <p:sp>
        <p:nvSpPr>
          <p:cNvPr id="4" name="Управляющая кнопка: далее 3">
            <a:hlinkClick r:id="" action="ppaction://hlinkshowjump?jump=nextslide" highlightClick="1"/>
          </p:cNvPr>
          <p:cNvSpPr/>
          <p:nvPr/>
        </p:nvSpPr>
        <p:spPr>
          <a:xfrm>
            <a:off x="8532440" y="6597352"/>
            <a:ext cx="611560" cy="260648"/>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04664"/>
            <a:ext cx="8388424" cy="8956298"/>
          </a:xfrm>
          <a:prstGeom prst="rect">
            <a:avLst/>
          </a:prstGeom>
        </p:spPr>
        <p:txBody>
          <a:bodyPr wrap="square">
            <a:spAutoFit/>
          </a:bodyPr>
          <a:lstStyle/>
          <a:p>
            <a:r>
              <a:rPr lang="en-US" dirty="0" smtClean="0">
                <a:hlinkClick r:id="rId2"/>
              </a:rPr>
              <a:t>http://shkolazhizni.ru/img/content/i53/53850_or.jpg</a:t>
            </a:r>
            <a:endParaRPr lang="en-US" dirty="0" smtClean="0"/>
          </a:p>
          <a:p>
            <a:r>
              <a:rPr lang="en-US" dirty="0" smtClean="0">
                <a:hlinkClick r:id="rId3"/>
              </a:rPr>
              <a:t>http://myfototravel.ru/uploads/images/c/5/c/4/303/9c9b284f3f.jpghhttp://static.diary.ru/userdir/6/4/7/4/647476/29379599.jpg</a:t>
            </a:r>
          </a:p>
          <a:p>
            <a:r>
              <a:rPr lang="en-US" dirty="0" smtClean="0">
                <a:hlinkClick r:id="rId4"/>
              </a:rPr>
              <a:t>http://gamefon.net/content/image/1273006577_320x480.jpg</a:t>
            </a:r>
            <a:endParaRPr lang="en-US" dirty="0" smtClean="0"/>
          </a:p>
          <a:p>
            <a:r>
              <a:rPr lang="en-US" dirty="0" smtClean="0">
                <a:hlinkClick r:id="rId5"/>
              </a:rPr>
              <a:t>http://www.ritarussia.com/p/n01.jpg</a:t>
            </a:r>
            <a:endParaRPr lang="en-US" dirty="0" smtClean="0"/>
          </a:p>
          <a:p>
            <a:r>
              <a:rPr lang="en-US" dirty="0" smtClean="0">
                <a:hlinkClick r:id="rId6"/>
              </a:rPr>
              <a:t>http://lifeglobe.net/media/entry/1011/niagara_falls_3_3.jpg</a:t>
            </a:r>
            <a:endParaRPr lang="en-US" dirty="0" smtClean="0"/>
          </a:p>
          <a:p>
            <a:r>
              <a:rPr lang="en-US" dirty="0" smtClean="0">
                <a:hlinkClick r:id="rId7"/>
              </a:rPr>
              <a:t>http://www.kalitva.ru/uploads/posts/2009-11/1258202555_underwater.jpg</a:t>
            </a:r>
            <a:endParaRPr lang="en-US" dirty="0" smtClean="0"/>
          </a:p>
          <a:p>
            <a:r>
              <a:rPr lang="en-US" dirty="0" smtClean="0">
                <a:hlinkClick r:id="rId8"/>
              </a:rPr>
              <a:t>http://www.vertikal.biz/userfiles/image/TOUR/Australia_2010/DSC00452.jpg</a:t>
            </a:r>
            <a:endParaRPr lang="en-US" dirty="0" smtClean="0"/>
          </a:p>
          <a:p>
            <a:r>
              <a:rPr lang="en-US" dirty="0" smtClean="0">
                <a:solidFill>
                  <a:srgbClr val="0033CC"/>
                </a:solidFill>
                <a:hlinkClick r:id="rId9"/>
              </a:rPr>
              <a:t>http://bm.img.com.ua/img/prikol/images/large/0/0/152100_266860.jpg</a:t>
            </a:r>
            <a:endParaRPr lang="ru-RU" dirty="0" smtClean="0">
              <a:solidFill>
                <a:srgbClr val="0033CC"/>
              </a:solidFill>
            </a:endParaRPr>
          </a:p>
          <a:p>
            <a:r>
              <a:rPr lang="ru-RU" dirty="0" smtClean="0">
                <a:solidFill>
                  <a:srgbClr val="0033CC"/>
                </a:solidFill>
              </a:rPr>
              <a:t>Гроза О.Л. И др. Английский язык нового тысячелетия. Учебник английского языка для 10 класса ОУ.  М.: Титул, 2004</a:t>
            </a:r>
            <a:endParaRPr lang="en-US" dirty="0" smtClean="0">
              <a:solidFill>
                <a:srgbClr val="0033CC"/>
              </a:solidFill>
            </a:endParaRPr>
          </a:p>
          <a:p>
            <a:r>
              <a:rPr lang="ru-RU" dirty="0" smtClean="0">
                <a:solidFill>
                  <a:srgbClr val="0033CC"/>
                </a:solidFill>
              </a:rPr>
              <a:t>Методическая мозаика. Приложение к журналу «Иностранные языки в школе»  №2/2007, №7/2007</a:t>
            </a:r>
          </a:p>
          <a:p>
            <a:r>
              <a:rPr lang="ru-RU" dirty="0" smtClean="0">
                <a:solidFill>
                  <a:srgbClr val="0033CC"/>
                </a:solidFill>
              </a:rPr>
              <a:t>Полякова Е.Б. </a:t>
            </a:r>
            <a:r>
              <a:rPr lang="ru-RU" dirty="0" err="1" smtClean="0">
                <a:solidFill>
                  <a:srgbClr val="0033CC"/>
                </a:solidFill>
              </a:rPr>
              <a:t>Раббот</a:t>
            </a:r>
            <a:r>
              <a:rPr lang="ru-RU" dirty="0" smtClean="0">
                <a:solidFill>
                  <a:srgbClr val="0033CC"/>
                </a:solidFill>
              </a:rPr>
              <a:t> Г.П.</a:t>
            </a:r>
            <a:r>
              <a:rPr lang="en-US" dirty="0" smtClean="0">
                <a:solidFill>
                  <a:srgbClr val="0033CC"/>
                </a:solidFill>
              </a:rPr>
              <a:t> </a:t>
            </a:r>
            <a:r>
              <a:rPr lang="ru-RU" dirty="0" smtClean="0">
                <a:solidFill>
                  <a:srgbClr val="0033CC"/>
                </a:solidFill>
              </a:rPr>
              <a:t>Учебник английского языка для школьников старших классов. М.: Слово, 1997</a:t>
            </a:r>
          </a:p>
          <a:p>
            <a:endParaRPr lang="ru-RU"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ru-RU" dirty="0"/>
          </a:p>
        </p:txBody>
      </p:sp>
      <p:sp>
        <p:nvSpPr>
          <p:cNvPr id="3" name="Управляющая кнопка: далее 2">
            <a:hlinkClick r:id="" action="ppaction://hlinkshowjump?jump=nextslide" highlightClick="1"/>
          </p:cNvPr>
          <p:cNvSpPr/>
          <p:nvPr/>
        </p:nvSpPr>
        <p:spPr>
          <a:xfrm>
            <a:off x="8604448" y="6597352"/>
            <a:ext cx="539552" cy="260648"/>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19672" y="2204864"/>
            <a:ext cx="6120680"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 </a:t>
            </a:r>
          </a:p>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attention!</a:t>
            </a:r>
            <a:endParaRPr lang="ru-RU"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0" y="0"/>
          <a:ext cx="8964488"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923928" y="476672"/>
            <a:ext cx="1152128" cy="369332"/>
          </a:xfrm>
          <a:prstGeom prst="rect">
            <a:avLst/>
          </a:prstGeom>
          <a:noFill/>
        </p:spPr>
        <p:txBody>
          <a:bodyPr wrap="square" rtlCol="0">
            <a:spAutoFit/>
          </a:bodyPr>
          <a:lstStyle/>
          <a:p>
            <a:endParaRPr lang="ru-RU" dirty="0"/>
          </a:p>
        </p:txBody>
      </p:sp>
      <p:sp>
        <p:nvSpPr>
          <p:cNvPr id="5" name="TextBox 4"/>
          <p:cNvSpPr txBox="1"/>
          <p:nvPr/>
        </p:nvSpPr>
        <p:spPr>
          <a:xfrm>
            <a:off x="3635896" y="1340768"/>
            <a:ext cx="1872208" cy="369332"/>
          </a:xfrm>
          <a:prstGeom prst="rect">
            <a:avLst/>
          </a:prstGeom>
          <a:noFill/>
        </p:spPr>
        <p:txBody>
          <a:bodyPr wrap="square" rtlCol="0">
            <a:spAutoFit/>
          </a:bodyPr>
          <a:lstStyle/>
          <a:p>
            <a:r>
              <a:rPr lang="en-US" dirty="0" smtClean="0">
                <a:solidFill>
                  <a:srgbClr val="C00000"/>
                </a:solidFill>
                <a:hlinkClick r:id="rId7" action="ppaction://hlinksldjump"/>
              </a:rPr>
              <a:t>the Guggenheim</a:t>
            </a:r>
            <a:endParaRPr lang="ru-RU" dirty="0">
              <a:solidFill>
                <a:srgbClr val="C00000"/>
              </a:solidFill>
            </a:endParaRPr>
          </a:p>
        </p:txBody>
      </p:sp>
      <p:sp>
        <p:nvSpPr>
          <p:cNvPr id="7" name="TextBox 6"/>
          <p:cNvSpPr txBox="1"/>
          <p:nvPr/>
        </p:nvSpPr>
        <p:spPr>
          <a:xfrm>
            <a:off x="6156176" y="1988840"/>
            <a:ext cx="1728192" cy="646331"/>
          </a:xfrm>
          <a:prstGeom prst="rect">
            <a:avLst/>
          </a:prstGeom>
          <a:noFill/>
        </p:spPr>
        <p:txBody>
          <a:bodyPr wrap="square" rtlCol="0">
            <a:spAutoFit/>
          </a:bodyPr>
          <a:lstStyle/>
          <a:p>
            <a:r>
              <a:rPr lang="en-US" dirty="0" smtClean="0">
                <a:hlinkClick r:id="rId8" action="ppaction://hlinksldjump"/>
              </a:rPr>
              <a:t>the Wonder in the Coral Sea</a:t>
            </a:r>
            <a:endParaRPr lang="ru-RU" dirty="0"/>
          </a:p>
        </p:txBody>
      </p:sp>
      <p:sp>
        <p:nvSpPr>
          <p:cNvPr id="9" name="TextBox 8"/>
          <p:cNvSpPr txBox="1"/>
          <p:nvPr/>
        </p:nvSpPr>
        <p:spPr>
          <a:xfrm>
            <a:off x="5364088" y="4797152"/>
            <a:ext cx="1656184" cy="369332"/>
          </a:xfrm>
          <a:prstGeom prst="rect">
            <a:avLst/>
          </a:prstGeom>
          <a:noFill/>
        </p:spPr>
        <p:txBody>
          <a:bodyPr wrap="square" rtlCol="0">
            <a:spAutoFit/>
          </a:bodyPr>
          <a:lstStyle/>
          <a:p>
            <a:r>
              <a:rPr lang="en-US" dirty="0" smtClean="0">
                <a:hlinkClick r:id="rId9" action="ppaction://hlinksldjump"/>
              </a:rPr>
              <a:t>Falling Water</a:t>
            </a:r>
            <a:endParaRPr lang="ru-RU" dirty="0"/>
          </a:p>
        </p:txBody>
      </p:sp>
      <p:sp>
        <p:nvSpPr>
          <p:cNvPr id="10" name="TextBox 9"/>
          <p:cNvSpPr txBox="1"/>
          <p:nvPr/>
        </p:nvSpPr>
        <p:spPr>
          <a:xfrm>
            <a:off x="1259632" y="2060848"/>
            <a:ext cx="1584176" cy="646331"/>
          </a:xfrm>
          <a:prstGeom prst="rect">
            <a:avLst/>
          </a:prstGeom>
          <a:noFill/>
        </p:spPr>
        <p:txBody>
          <a:bodyPr wrap="square" rtlCol="0">
            <a:spAutoFit/>
          </a:bodyPr>
          <a:lstStyle/>
          <a:p>
            <a:r>
              <a:rPr lang="en-US" dirty="0" smtClean="0">
                <a:hlinkClick r:id="rId10" action="ppaction://hlinksldjump"/>
              </a:rPr>
              <a:t>the symbol of New Zealand</a:t>
            </a:r>
            <a:endParaRPr lang="ru-RU" dirty="0"/>
          </a:p>
        </p:txBody>
      </p:sp>
      <p:sp>
        <p:nvSpPr>
          <p:cNvPr id="11" name="TextBox 10"/>
          <p:cNvSpPr txBox="1"/>
          <p:nvPr/>
        </p:nvSpPr>
        <p:spPr>
          <a:xfrm>
            <a:off x="1907704" y="4869160"/>
            <a:ext cx="1728192" cy="646331"/>
          </a:xfrm>
          <a:prstGeom prst="rect">
            <a:avLst/>
          </a:prstGeom>
          <a:noFill/>
        </p:spPr>
        <p:txBody>
          <a:bodyPr wrap="square" rtlCol="0">
            <a:spAutoFit/>
          </a:bodyPr>
          <a:lstStyle/>
          <a:p>
            <a:r>
              <a:rPr lang="en-US" dirty="0" smtClean="0">
                <a:hlinkClick r:id="rId11" action="ppaction://hlinksldjump"/>
              </a:rPr>
              <a:t>Life of the 21-st</a:t>
            </a:r>
          </a:p>
          <a:p>
            <a:r>
              <a:rPr lang="en-US" dirty="0" smtClean="0">
                <a:hlinkClick r:id="rId11" action="ppaction://hlinksldjump"/>
              </a:rPr>
              <a:t>        century</a:t>
            </a:r>
            <a:endParaRPr lang="ru-RU"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Управляющая кнопка: назад 1">
            <a:hlinkClick r:id="" action="ppaction://hlinkshowjump?jump=previousslide" highlightClick="1"/>
          </p:cNvPr>
          <p:cNvSpPr/>
          <p:nvPr/>
        </p:nvSpPr>
        <p:spPr>
          <a:xfrm>
            <a:off x="8711952" y="6641976"/>
            <a:ext cx="432048" cy="216024"/>
          </a:xfrm>
          <a:prstGeom prst="actionButtonBackPreviou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267744" y="332656"/>
            <a:ext cx="6192688" cy="523220"/>
          </a:xfrm>
          <a:prstGeom prst="rect">
            <a:avLst/>
          </a:prstGeom>
          <a:noFill/>
        </p:spPr>
        <p:txBody>
          <a:bodyPr wrap="square" rtlCol="0">
            <a:spAutoFit/>
          </a:bodyPr>
          <a:lstStyle/>
          <a:p>
            <a:r>
              <a:rPr lang="en-US" sz="2800" b="1" dirty="0" smtClean="0">
                <a:solidFill>
                  <a:srgbClr val="FF0000"/>
                </a:solidFill>
              </a:rPr>
              <a:t>English- speaking countries </a:t>
            </a:r>
            <a:endParaRPr lang="ru-RU" sz="2800" b="1" dirty="0">
              <a:solidFill>
                <a:srgbClr val="FF0000"/>
              </a:solidFill>
            </a:endParaRPr>
          </a:p>
        </p:txBody>
      </p:sp>
      <p:sp>
        <p:nvSpPr>
          <p:cNvPr id="4" name="Овал 3"/>
          <p:cNvSpPr/>
          <p:nvPr/>
        </p:nvSpPr>
        <p:spPr>
          <a:xfrm>
            <a:off x="539552" y="1340768"/>
            <a:ext cx="2160240" cy="1080120"/>
          </a:xfrm>
          <a:prstGeom prst="ellipse">
            <a:avLst/>
          </a:prstGeom>
          <a:solidFill>
            <a:schemeClr val="accent4">
              <a:lumMod val="60000"/>
              <a:lumOff val="40000"/>
            </a:schemeClr>
          </a:solidFill>
          <a:ln w="38100">
            <a:solidFill>
              <a:schemeClr val="bg1">
                <a:lumMod val="9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Great Britain</a:t>
            </a:r>
            <a:endParaRPr lang="ru-RU" sz="2400" b="1" dirty="0"/>
          </a:p>
        </p:txBody>
      </p:sp>
      <p:sp>
        <p:nvSpPr>
          <p:cNvPr id="5" name="Овал 4"/>
          <p:cNvSpPr/>
          <p:nvPr/>
        </p:nvSpPr>
        <p:spPr>
          <a:xfrm>
            <a:off x="6012160" y="1268760"/>
            <a:ext cx="2664296" cy="1368152"/>
          </a:xfrm>
          <a:prstGeom prst="ellipse">
            <a:avLst/>
          </a:prstGeom>
          <a:solidFill>
            <a:schemeClr val="accent4">
              <a:lumMod val="60000"/>
              <a:lumOff val="40000"/>
            </a:schemeClr>
          </a:solidFill>
          <a:ln w="38100">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The United States of America</a:t>
            </a:r>
            <a:endParaRPr lang="ru-RU" sz="2400" b="1" dirty="0"/>
          </a:p>
        </p:txBody>
      </p:sp>
      <p:sp>
        <p:nvSpPr>
          <p:cNvPr id="6" name="Овал 5"/>
          <p:cNvSpPr/>
          <p:nvPr/>
        </p:nvSpPr>
        <p:spPr>
          <a:xfrm>
            <a:off x="683568" y="2996952"/>
            <a:ext cx="2400267" cy="1246292"/>
          </a:xfrm>
          <a:prstGeom prst="ellipse">
            <a:avLst/>
          </a:prstGeom>
          <a:solidFill>
            <a:schemeClr val="accent4">
              <a:lumMod val="60000"/>
              <a:lumOff val="40000"/>
            </a:schemeClr>
          </a:solidFill>
          <a:ln w="38100">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Canada</a:t>
            </a:r>
            <a:endParaRPr lang="ru-RU" sz="2400" b="1" dirty="0"/>
          </a:p>
        </p:txBody>
      </p:sp>
      <p:sp>
        <p:nvSpPr>
          <p:cNvPr id="8" name="Овал 7"/>
          <p:cNvSpPr/>
          <p:nvPr/>
        </p:nvSpPr>
        <p:spPr>
          <a:xfrm>
            <a:off x="3491880" y="3284984"/>
            <a:ext cx="2000222" cy="1080120"/>
          </a:xfrm>
          <a:prstGeom prst="ellipse">
            <a:avLst/>
          </a:prstGeom>
          <a:solidFill>
            <a:schemeClr val="accent4">
              <a:lumMod val="60000"/>
              <a:lumOff val="40000"/>
            </a:schemeClr>
          </a:solidFill>
          <a:ln w="38100">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Australia</a:t>
            </a:r>
            <a:endParaRPr lang="ru-RU" sz="2400" b="1" dirty="0"/>
          </a:p>
        </p:txBody>
      </p:sp>
      <p:sp>
        <p:nvSpPr>
          <p:cNvPr id="9" name="Овал 8"/>
          <p:cNvSpPr/>
          <p:nvPr/>
        </p:nvSpPr>
        <p:spPr>
          <a:xfrm>
            <a:off x="5868144" y="3356992"/>
            <a:ext cx="2320258" cy="997034"/>
          </a:xfrm>
          <a:prstGeom prst="ellipse">
            <a:avLst/>
          </a:prstGeom>
          <a:solidFill>
            <a:schemeClr val="accent4">
              <a:lumMod val="60000"/>
              <a:lumOff val="40000"/>
            </a:schemeClr>
          </a:solidFill>
          <a:ln w="38100">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New Zealand</a:t>
            </a:r>
            <a:endParaRPr lang="ru-RU" sz="2400" b="1" dirty="0"/>
          </a:p>
        </p:txBody>
      </p:sp>
      <p:cxnSp>
        <p:nvCxnSpPr>
          <p:cNvPr id="11" name="Прямая со стрелкой 10"/>
          <p:cNvCxnSpPr/>
          <p:nvPr/>
        </p:nvCxnSpPr>
        <p:spPr>
          <a:xfrm rot="10800000" flipV="1">
            <a:off x="2051720" y="836712"/>
            <a:ext cx="432048" cy="36004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5652120" y="836712"/>
            <a:ext cx="648072" cy="504056"/>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2123728" y="1484784"/>
            <a:ext cx="1728192" cy="72008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6200000" flipH="1">
            <a:off x="4355976" y="1556792"/>
            <a:ext cx="2304256" cy="1152128"/>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5400000">
            <a:off x="3275856" y="1916832"/>
            <a:ext cx="1872208" cy="1588"/>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3528" y="4365104"/>
            <a:ext cx="8424936" cy="1938992"/>
          </a:xfrm>
          <a:prstGeom prst="rect">
            <a:avLst/>
          </a:prstGeom>
          <a:noFill/>
        </p:spPr>
        <p:txBody>
          <a:bodyPr wrap="square" rtlCol="0">
            <a:spAutoFit/>
          </a:bodyPr>
          <a:lstStyle/>
          <a:p>
            <a:pPr algn="just"/>
            <a:r>
              <a:rPr lang="en-US" sz="2000" b="1" dirty="0" smtClean="0">
                <a:solidFill>
                  <a:srgbClr val="7030A0"/>
                </a:solidFill>
              </a:rPr>
              <a:t>The world of English- speaking countries is interesting, various and amazing. </a:t>
            </a:r>
          </a:p>
          <a:p>
            <a:pPr algn="just"/>
            <a:r>
              <a:rPr lang="en-US" sz="2000" b="1" dirty="0" smtClean="0">
                <a:solidFill>
                  <a:srgbClr val="7030A0"/>
                </a:solidFill>
              </a:rPr>
              <a:t>There are a lot of  outstanding writers and poets.   The culture of the countries is fascinating.  People can proud of a great number of    achievements  in different  fields of life.  Tourists are admired  by a unique nature and landscapes of English-speaking countries.</a:t>
            </a:r>
          </a:p>
          <a:p>
            <a:pPr algn="just"/>
            <a:r>
              <a:rPr lang="en-US" sz="2000" b="1" dirty="0" smtClean="0">
                <a:solidFill>
                  <a:srgbClr val="7030A0"/>
                </a:solidFill>
              </a:rPr>
              <a:t>          And of course  English language is the great language.</a:t>
            </a:r>
            <a:endParaRPr lang="ru-RU" sz="2000" b="1" dirty="0">
              <a:solidFill>
                <a:srgbClr val="7030A0"/>
              </a:soli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Картинка 24 из 1337">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Управляющая кнопка: далее 4">
            <a:hlinkClick r:id="" action="ppaction://hlinkshowjump?jump=nextslide" highlightClick="1"/>
          </p:cNvPr>
          <p:cNvSpPr/>
          <p:nvPr/>
        </p:nvSpPr>
        <p:spPr>
          <a:xfrm>
            <a:off x="8639944" y="6569968"/>
            <a:ext cx="504056" cy="288032"/>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1331640" y="908720"/>
            <a:ext cx="2952328" cy="1080120"/>
          </a:xfrm>
          <a:prstGeom prst="ellipse">
            <a:avLst/>
          </a:prstGeom>
          <a:solidFill>
            <a:schemeClr val="accent1">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lumMod val="75000"/>
                  </a:schemeClr>
                </a:solidFill>
              </a:rPr>
              <a:t>It is a modern art and sculpture  museum</a:t>
            </a:r>
            <a:endParaRPr lang="ru-RU" sz="2000" b="1" dirty="0">
              <a:solidFill>
                <a:schemeClr val="accent1">
                  <a:lumMod val="75000"/>
                </a:schemeClr>
              </a:solidFill>
            </a:endParaRPr>
          </a:p>
        </p:txBody>
      </p:sp>
      <p:sp>
        <p:nvSpPr>
          <p:cNvPr id="8" name="Овал 7"/>
          <p:cNvSpPr/>
          <p:nvPr/>
        </p:nvSpPr>
        <p:spPr>
          <a:xfrm>
            <a:off x="5004048" y="2564904"/>
            <a:ext cx="3923928" cy="1728192"/>
          </a:xfrm>
          <a:prstGeom prst="ellipse">
            <a:avLst/>
          </a:prstGeom>
          <a:solidFill>
            <a:schemeClr val="accent1">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lumMod val="75000"/>
                  </a:schemeClr>
                </a:solidFill>
              </a:rPr>
              <a:t>It was opened in 1939 and first was called the “Museum of Non- Objective Painting”</a:t>
            </a:r>
            <a:endParaRPr lang="ru-RU" sz="2000" b="1" dirty="0">
              <a:solidFill>
                <a:schemeClr val="accent1">
                  <a:lumMod val="75000"/>
                </a:schemeClr>
              </a:solidFill>
            </a:endParaRPr>
          </a:p>
        </p:txBody>
      </p:sp>
      <p:sp>
        <p:nvSpPr>
          <p:cNvPr id="2" name="Прямоугольник 1"/>
          <p:cNvSpPr/>
          <p:nvPr/>
        </p:nvSpPr>
        <p:spPr>
          <a:xfrm>
            <a:off x="-516401" y="260648"/>
            <a:ext cx="790684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The Guggenheim Museum</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Овал 9"/>
          <p:cNvSpPr/>
          <p:nvPr/>
        </p:nvSpPr>
        <p:spPr>
          <a:xfrm>
            <a:off x="5004048" y="836712"/>
            <a:ext cx="2592288" cy="1080120"/>
          </a:xfrm>
          <a:prstGeom prst="ellipse">
            <a:avLst/>
          </a:prstGeom>
          <a:solidFill>
            <a:schemeClr val="accent1">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lumMod val="75000"/>
                  </a:schemeClr>
                </a:solidFill>
              </a:rPr>
              <a:t>It is situated in Manhattan, New York</a:t>
            </a:r>
            <a:endParaRPr lang="ru-RU" sz="2000" b="1" dirty="0">
              <a:solidFill>
                <a:schemeClr val="accent1">
                  <a:lumMod val="75000"/>
                </a:schemeClr>
              </a:solidFill>
            </a:endParaRPr>
          </a:p>
        </p:txBody>
      </p:sp>
      <p:sp>
        <p:nvSpPr>
          <p:cNvPr id="11" name="Овал 10"/>
          <p:cNvSpPr/>
          <p:nvPr/>
        </p:nvSpPr>
        <p:spPr>
          <a:xfrm>
            <a:off x="251520" y="2636912"/>
            <a:ext cx="4320480" cy="1656184"/>
          </a:xfrm>
          <a:prstGeom prst="ellipse">
            <a:avLst/>
          </a:prstGeom>
          <a:solidFill>
            <a:schemeClr val="accent1">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lumMod val="75000"/>
                  </a:schemeClr>
                </a:solidFill>
              </a:rPr>
              <a:t>The museum has a comprehensive collection of European painting throughout the 19-20-th centuries</a:t>
            </a:r>
            <a:endParaRPr lang="ru-RU" sz="2000" b="1" dirty="0">
              <a:solidFill>
                <a:schemeClr val="accent1">
                  <a:lumMod val="75000"/>
                </a:schemeClr>
              </a:solidFill>
            </a:endParaRPr>
          </a:p>
        </p:txBody>
      </p:sp>
      <p:sp>
        <p:nvSpPr>
          <p:cNvPr id="12" name="Овал 11"/>
          <p:cNvSpPr/>
          <p:nvPr/>
        </p:nvSpPr>
        <p:spPr>
          <a:xfrm>
            <a:off x="5220072" y="4869160"/>
            <a:ext cx="3384376" cy="1656184"/>
          </a:xfrm>
          <a:prstGeom prst="ellipse">
            <a:avLst/>
          </a:prstGeom>
          <a:solidFill>
            <a:schemeClr val="accent1">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lumMod val="75000"/>
                  </a:schemeClr>
                </a:solidFill>
              </a:rPr>
              <a:t>It has the collection of American painting from the second half of  the 20-th century</a:t>
            </a:r>
            <a:endParaRPr lang="ru-RU" sz="2000" b="1" dirty="0">
              <a:solidFill>
                <a:schemeClr val="accent1">
                  <a:lumMod val="75000"/>
                </a:schemeClr>
              </a:solidFill>
            </a:endParaRPr>
          </a:p>
        </p:txBody>
      </p:sp>
      <p:sp>
        <p:nvSpPr>
          <p:cNvPr id="13" name="Овал 12"/>
          <p:cNvSpPr/>
          <p:nvPr/>
        </p:nvSpPr>
        <p:spPr>
          <a:xfrm>
            <a:off x="467544" y="4797152"/>
            <a:ext cx="3528392" cy="1512168"/>
          </a:xfrm>
          <a:prstGeom prst="ellipse">
            <a:avLst/>
          </a:prstGeom>
          <a:solidFill>
            <a:schemeClr val="accent1">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lumMod val="75000"/>
                  </a:schemeClr>
                </a:solidFill>
              </a:rPr>
              <a:t>It refers to the Solomon R. Guggenheim Foundation, founded in 1937</a:t>
            </a:r>
            <a:endParaRPr lang="ru-RU" sz="2000" b="1" dirty="0">
              <a:solidFill>
                <a:schemeClr val="accent1">
                  <a:lumMod val="75000"/>
                </a:schemeClr>
              </a:solidFill>
            </a:endParaRPr>
          </a:p>
        </p:txBody>
      </p:sp>
    </p:spTree>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nyjewishimprints.info/G/Guggenheim.jpg"/>
          <p:cNvPicPr>
            <a:picLocks noChangeAspect="1" noChangeArrowheads="1"/>
          </p:cNvPicPr>
          <p:nvPr/>
        </p:nvPicPr>
        <p:blipFill>
          <a:blip r:embed="rId2" cstate="print"/>
          <a:srcRect/>
          <a:stretch>
            <a:fillRect/>
          </a:stretch>
        </p:blipFill>
        <p:spPr bwMode="auto">
          <a:xfrm>
            <a:off x="6084168" y="980728"/>
            <a:ext cx="2420084" cy="3269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5436096" y="4437112"/>
            <a:ext cx="4572000" cy="707886"/>
          </a:xfrm>
          <a:prstGeom prst="rect">
            <a:avLst/>
          </a:prstGeom>
        </p:spPr>
        <p:txBody>
          <a:bodyPr>
            <a:spAutoFit/>
          </a:bodyPr>
          <a:lstStyle/>
          <a:p>
            <a:r>
              <a:rPr lang="en-US" sz="2000" b="1" dirty="0" smtClean="0">
                <a:solidFill>
                  <a:srgbClr val="FF0000"/>
                </a:solidFill>
              </a:rPr>
              <a:t>Solomon  Robert  Guggenheim</a:t>
            </a:r>
          </a:p>
          <a:p>
            <a:r>
              <a:rPr lang="en-US" sz="2000" b="1" dirty="0" smtClean="0">
                <a:solidFill>
                  <a:srgbClr val="FF0000"/>
                </a:solidFill>
              </a:rPr>
              <a:t>                   (1861-1949)</a:t>
            </a:r>
            <a:endParaRPr lang="ru-RU" sz="2000" b="1" dirty="0">
              <a:solidFill>
                <a:srgbClr val="FF0000"/>
              </a:solidFill>
            </a:endParaRPr>
          </a:p>
        </p:txBody>
      </p:sp>
      <p:sp>
        <p:nvSpPr>
          <p:cNvPr id="4" name="Прямоугольник 3"/>
          <p:cNvSpPr/>
          <p:nvPr/>
        </p:nvSpPr>
        <p:spPr>
          <a:xfrm>
            <a:off x="1979712" y="332656"/>
            <a:ext cx="518584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Founder of the Museum</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611560" y="908720"/>
            <a:ext cx="4896544" cy="3170099"/>
          </a:xfrm>
          <a:prstGeom prst="rect">
            <a:avLst/>
          </a:prstGeom>
          <a:noFill/>
        </p:spPr>
        <p:txBody>
          <a:bodyPr wrap="square" rtlCol="0">
            <a:spAutoFit/>
          </a:bodyPr>
          <a:lstStyle/>
          <a:p>
            <a:pPr algn="just"/>
            <a:r>
              <a:rPr lang="en-US" sz="2000" b="1" dirty="0" smtClean="0">
                <a:solidFill>
                  <a:schemeClr val="accent1">
                    <a:lumMod val="75000"/>
                  </a:schemeClr>
                </a:solidFill>
              </a:rPr>
              <a:t>The American philanthropist Solomon Robert Guggenheim was the son of industrialist Meyer Guggenheim.  Solomon was the fourth son of Meyer Guggenheim. He began collecting abstract art in the 1920-s, and in 1939  he founded the Museum of Non-Objective Painting  to display his collection in New York City. The Guggenheim Museum grew out of the art –collecting activities of Solomon Robert Guggenheim.</a:t>
            </a:r>
            <a:endParaRPr lang="ru-RU" sz="2000" b="1" dirty="0">
              <a:solidFill>
                <a:schemeClr val="accent1">
                  <a:lumMod val="75000"/>
                </a:schemeClr>
              </a:solidFill>
            </a:endParaRPr>
          </a:p>
        </p:txBody>
      </p:sp>
      <p:pic>
        <p:nvPicPr>
          <p:cNvPr id="2050" name="Picture 2" descr="Картинка 23 из 1159">
            <a:hlinkClick r:id="rId3"/>
          </p:cNvPr>
          <p:cNvPicPr>
            <a:picLocks noChangeAspect="1" noChangeArrowheads="1"/>
          </p:cNvPicPr>
          <p:nvPr/>
        </p:nvPicPr>
        <p:blipFill>
          <a:blip r:embed="rId4" cstate="print"/>
          <a:srcRect/>
          <a:stretch>
            <a:fillRect/>
          </a:stretch>
        </p:blipFill>
        <p:spPr bwMode="auto">
          <a:xfrm>
            <a:off x="251520" y="4365104"/>
            <a:ext cx="2865909" cy="2270027"/>
          </a:xfrm>
          <a:prstGeom prst="rect">
            <a:avLst/>
          </a:prstGeom>
          <a:ln>
            <a:noFill/>
          </a:ln>
          <a:effectLst>
            <a:outerShdw blurRad="292100" dist="139700" dir="2700000" algn="tl" rotWithShape="0">
              <a:srgbClr val="333333">
                <a:alpha val="65000"/>
              </a:srgbClr>
            </a:outerShdw>
          </a:effectLst>
        </p:spPr>
      </p:pic>
      <p:pic>
        <p:nvPicPr>
          <p:cNvPr id="2052" name="Picture 4" descr="Картинка 49 из 1159">
            <a:hlinkClick r:id="rId5"/>
          </p:cNvPr>
          <p:cNvPicPr>
            <a:picLocks noChangeAspect="1" noChangeArrowheads="1"/>
          </p:cNvPicPr>
          <p:nvPr/>
        </p:nvPicPr>
        <p:blipFill>
          <a:blip r:embed="rId6" cstate="print"/>
          <a:srcRect/>
          <a:stretch>
            <a:fillRect/>
          </a:stretch>
        </p:blipFill>
        <p:spPr bwMode="auto">
          <a:xfrm>
            <a:off x="3419872" y="4293096"/>
            <a:ext cx="1872208" cy="2369883"/>
          </a:xfrm>
          <a:prstGeom prst="rect">
            <a:avLst/>
          </a:prstGeom>
          <a:ln>
            <a:noFill/>
          </a:ln>
          <a:effectLst>
            <a:outerShdw blurRad="292100" dist="139700" dir="2700000" algn="tl" rotWithShape="0">
              <a:srgbClr val="333333">
                <a:alpha val="65000"/>
              </a:srgbClr>
            </a:outerShdw>
          </a:effectLst>
        </p:spPr>
      </p:pic>
      <p:sp>
        <p:nvSpPr>
          <p:cNvPr id="8" name="Управляющая кнопка: далее 7">
            <a:hlinkClick r:id="" action="ppaction://hlinkshowjump?jump=nextslide" highlightClick="1"/>
          </p:cNvPr>
          <p:cNvSpPr/>
          <p:nvPr/>
        </p:nvSpPr>
        <p:spPr>
          <a:xfrm>
            <a:off x="8532440" y="6525344"/>
            <a:ext cx="611560" cy="332656"/>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72000" y="6021288"/>
            <a:ext cx="4572000" cy="646331"/>
          </a:xfrm>
          <a:prstGeom prst="rect">
            <a:avLst/>
          </a:prstGeom>
        </p:spPr>
        <p:txBody>
          <a:bodyPr>
            <a:spAutoFit/>
          </a:bodyPr>
          <a:lstStyle/>
          <a:p>
            <a:r>
              <a:rPr lang="en-US" dirty="0" smtClean="0">
                <a:solidFill>
                  <a:srgbClr val="002060"/>
                </a:solidFill>
              </a:rPr>
              <a:t>                             The interior of the museum</a:t>
            </a:r>
          </a:p>
          <a:p>
            <a:r>
              <a:rPr lang="en-US" dirty="0" smtClean="0">
                <a:solidFill>
                  <a:srgbClr val="002060"/>
                </a:solidFill>
              </a:rPr>
              <a:t>                              Architect Frank Lloyd Wright</a:t>
            </a:r>
            <a:endParaRPr lang="ru-RU" dirty="0">
              <a:solidFill>
                <a:srgbClr val="002060"/>
              </a:solidFill>
            </a:endParaRPr>
          </a:p>
        </p:txBody>
      </p:sp>
      <p:pic>
        <p:nvPicPr>
          <p:cNvPr id="18434" name="Picture 2" descr="http://file.temarium.ru/00/00/00/00/30/j1039.jpg"/>
          <p:cNvPicPr>
            <a:picLocks noChangeAspect="1" noChangeArrowheads="1"/>
          </p:cNvPicPr>
          <p:nvPr/>
        </p:nvPicPr>
        <p:blipFill>
          <a:blip r:embed="rId2" cstate="print"/>
          <a:srcRect/>
          <a:stretch>
            <a:fillRect/>
          </a:stretch>
        </p:blipFill>
        <p:spPr bwMode="auto">
          <a:xfrm>
            <a:off x="2843808" y="3573016"/>
            <a:ext cx="3106316" cy="3106316"/>
          </a:xfrm>
          <a:prstGeom prst="rect">
            <a:avLst/>
          </a:prstGeom>
          <a:noFill/>
        </p:spPr>
      </p:pic>
      <p:pic>
        <p:nvPicPr>
          <p:cNvPr id="18436" name="Picture 4" descr="Картинка 3 из 7727">
            <a:hlinkClick r:id="rId3"/>
          </p:cNvPr>
          <p:cNvPicPr>
            <a:picLocks noChangeAspect="1" noChangeArrowheads="1"/>
          </p:cNvPicPr>
          <p:nvPr/>
        </p:nvPicPr>
        <p:blipFill>
          <a:blip r:embed="rId4" cstate="print"/>
          <a:srcRect/>
          <a:stretch>
            <a:fillRect/>
          </a:stretch>
        </p:blipFill>
        <p:spPr bwMode="auto">
          <a:xfrm>
            <a:off x="179512" y="116633"/>
            <a:ext cx="2304256" cy="3312368"/>
          </a:xfrm>
          <a:prstGeom prst="rect">
            <a:avLst/>
          </a:prstGeom>
          <a:noFill/>
        </p:spPr>
      </p:pic>
      <p:sp>
        <p:nvSpPr>
          <p:cNvPr id="9" name="Управляющая кнопка: далее 8">
            <a:hlinkClick r:id="" action="ppaction://hlinkshowjump?jump=nextslide" highlightClick="1"/>
          </p:cNvPr>
          <p:cNvSpPr/>
          <p:nvPr/>
        </p:nvSpPr>
        <p:spPr>
          <a:xfrm>
            <a:off x="8639944" y="6569968"/>
            <a:ext cx="504056" cy="288032"/>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779912" y="188640"/>
            <a:ext cx="309738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Frank Lloyd </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t>
            </a: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right</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2771800" y="764704"/>
            <a:ext cx="5904656" cy="2862322"/>
          </a:xfrm>
          <a:prstGeom prst="rect">
            <a:avLst/>
          </a:prstGeom>
          <a:noFill/>
        </p:spPr>
        <p:txBody>
          <a:bodyPr wrap="square" rtlCol="0">
            <a:spAutoFit/>
          </a:bodyPr>
          <a:lstStyle/>
          <a:p>
            <a:pPr algn="just"/>
            <a:r>
              <a:rPr lang="en-US" b="1" dirty="0" smtClean="0">
                <a:solidFill>
                  <a:schemeClr val="accent1">
                    <a:lumMod val="75000"/>
                  </a:schemeClr>
                </a:solidFill>
              </a:rPr>
              <a:t>The unusual form of the museum is the work of Master of Organic Architecture who  was one of the most prominent  and influential architects of the first half of the 20-th century.  He not only developed a series of highly individual styles  over his extraordinary long architectural career, he influenced  the whole course of American architecture and building. To this day he remains probably America’s most famous architect. </a:t>
            </a:r>
          </a:p>
          <a:p>
            <a:pPr algn="just"/>
            <a:r>
              <a:rPr lang="en-US" b="1" dirty="0" smtClean="0">
                <a:solidFill>
                  <a:schemeClr val="accent1">
                    <a:lumMod val="75000"/>
                  </a:schemeClr>
                </a:solidFill>
              </a:rPr>
              <a:t>People can see his concept of “space in </a:t>
            </a:r>
            <a:r>
              <a:rPr lang="en-US" b="1" i="1" dirty="0" smtClean="0">
                <a:solidFill>
                  <a:schemeClr val="accent1">
                    <a:lumMod val="75000"/>
                  </a:schemeClr>
                </a:solidFill>
              </a:rPr>
              <a:t>motion</a:t>
            </a:r>
            <a:r>
              <a:rPr lang="en-US" b="1" dirty="0" smtClean="0">
                <a:solidFill>
                  <a:schemeClr val="accent1">
                    <a:lumMod val="75000"/>
                  </a:schemeClr>
                </a:solidFill>
              </a:rPr>
              <a:t>” in the design of the Guggenheim Museum.</a:t>
            </a:r>
            <a:endParaRPr lang="ru-RU" b="1" dirty="0">
              <a:solidFill>
                <a:schemeClr val="accent1">
                  <a:lumMod val="75000"/>
                </a:schemeClr>
              </a:solidFill>
            </a:endParaRPr>
          </a:p>
        </p:txBody>
      </p:sp>
      <p:sp>
        <p:nvSpPr>
          <p:cNvPr id="11" name="TextBox 10"/>
          <p:cNvSpPr txBox="1"/>
          <p:nvPr/>
        </p:nvSpPr>
        <p:spPr>
          <a:xfrm>
            <a:off x="6156176" y="4221088"/>
            <a:ext cx="2808312" cy="1631216"/>
          </a:xfrm>
          <a:prstGeom prst="rect">
            <a:avLst/>
          </a:prstGeom>
          <a:noFill/>
        </p:spPr>
        <p:txBody>
          <a:bodyPr wrap="square" rtlCol="0">
            <a:spAutoFit/>
          </a:bodyPr>
          <a:lstStyle/>
          <a:p>
            <a:r>
              <a:rPr lang="en-US" sz="2000" b="1" dirty="0" smtClean="0">
                <a:solidFill>
                  <a:srgbClr val="FF0000"/>
                </a:solidFill>
              </a:rPr>
              <a:t>The building is “all in one great space on a continuous floor”.                    </a:t>
            </a:r>
          </a:p>
          <a:p>
            <a:pPr algn="r"/>
            <a:r>
              <a:rPr lang="en-US" sz="2000" b="1" dirty="0" smtClean="0">
                <a:solidFill>
                  <a:srgbClr val="FF0000"/>
                </a:solidFill>
              </a:rPr>
              <a:t>                               </a:t>
            </a:r>
            <a:r>
              <a:rPr lang="en-US" sz="2000" b="1" i="1" dirty="0" err="1" smtClean="0">
                <a:solidFill>
                  <a:srgbClr val="FF0000"/>
                </a:solidFill>
              </a:rPr>
              <a:t>F.L.Wright</a:t>
            </a:r>
            <a:endParaRPr lang="ru-RU" sz="2000" b="1" i="1" dirty="0">
              <a:solidFill>
                <a:srgbClr val="FF0000"/>
              </a:solidFill>
            </a:endParaRPr>
          </a:p>
        </p:txBody>
      </p:sp>
      <p:sp>
        <p:nvSpPr>
          <p:cNvPr id="12" name="TextBox 11"/>
          <p:cNvSpPr txBox="1"/>
          <p:nvPr/>
        </p:nvSpPr>
        <p:spPr>
          <a:xfrm>
            <a:off x="107504" y="3573016"/>
            <a:ext cx="2592288" cy="2585323"/>
          </a:xfrm>
          <a:prstGeom prst="rect">
            <a:avLst/>
          </a:prstGeom>
          <a:noFill/>
        </p:spPr>
        <p:txBody>
          <a:bodyPr wrap="square" rtlCol="0">
            <a:spAutoFit/>
          </a:bodyPr>
          <a:lstStyle/>
          <a:p>
            <a:pPr algn="just"/>
            <a:r>
              <a:rPr lang="en-US" b="1" i="1" dirty="0" smtClean="0">
                <a:solidFill>
                  <a:srgbClr val="7030A0"/>
                </a:solidFill>
              </a:rPr>
              <a:t>Frank’s  mother gave him paper, blocks, and other simple material to play when he was young.  She would help him arrange  these materials to build things. He later said that this training affected  his architecture.</a:t>
            </a:r>
            <a:endParaRPr lang="ru-RU" b="1" i="1" dirty="0">
              <a:solidFill>
                <a:srgbClr val="7030A0"/>
              </a:solidFill>
            </a:endParaRP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Управляющая кнопка: далее 16">
            <a:hlinkClick r:id="" action="ppaction://hlinkshowjump?jump=nextslide" highlightClick="1"/>
          </p:cNvPr>
          <p:cNvSpPr/>
          <p:nvPr/>
        </p:nvSpPr>
        <p:spPr>
          <a:xfrm>
            <a:off x="8532440" y="6597352"/>
            <a:ext cx="611560" cy="260648"/>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763688" y="116632"/>
            <a:ext cx="522566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Heritage of the Museum</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755576" y="548680"/>
            <a:ext cx="8892480" cy="707886"/>
          </a:xfrm>
          <a:prstGeom prst="rect">
            <a:avLst/>
          </a:prstGeom>
          <a:noFill/>
        </p:spPr>
        <p:txBody>
          <a:bodyPr wrap="square" rtlCol="0">
            <a:spAutoFit/>
          </a:bodyPr>
          <a:lstStyle/>
          <a:p>
            <a:r>
              <a:rPr lang="en-US" sz="2000" b="1" dirty="0" smtClean="0">
                <a:solidFill>
                  <a:srgbClr val="002060"/>
                </a:solidFill>
              </a:rPr>
              <a:t>The museum’s collections include  large numbers of  impressionist, postimpressionist, cubist and abstract artworks by such artists as </a:t>
            </a:r>
            <a:endParaRPr lang="ru-RU" sz="2000" b="1" dirty="0">
              <a:solidFill>
                <a:srgbClr val="002060"/>
              </a:solidFill>
            </a:endParaRPr>
          </a:p>
        </p:txBody>
      </p:sp>
      <p:pic>
        <p:nvPicPr>
          <p:cNvPr id="1026" name="Picture 2" descr="Картинка 2 из 1557">
            <a:hlinkClick r:id="rId2"/>
          </p:cNvPr>
          <p:cNvPicPr>
            <a:picLocks noChangeAspect="1" noChangeArrowheads="1"/>
          </p:cNvPicPr>
          <p:nvPr/>
        </p:nvPicPr>
        <p:blipFill>
          <a:blip r:embed="rId3" cstate="print"/>
          <a:srcRect/>
          <a:stretch>
            <a:fillRect/>
          </a:stretch>
        </p:blipFill>
        <p:spPr bwMode="auto">
          <a:xfrm>
            <a:off x="179512" y="1268760"/>
            <a:ext cx="1877194" cy="3003510"/>
          </a:xfrm>
          <a:prstGeom prst="rect">
            <a:avLst/>
          </a:prstGeom>
          <a:noFill/>
        </p:spPr>
      </p:pic>
      <p:sp>
        <p:nvSpPr>
          <p:cNvPr id="6" name="TextBox 5"/>
          <p:cNvSpPr txBox="1"/>
          <p:nvPr/>
        </p:nvSpPr>
        <p:spPr>
          <a:xfrm>
            <a:off x="107504" y="4365104"/>
            <a:ext cx="3168352" cy="400110"/>
          </a:xfrm>
          <a:prstGeom prst="rect">
            <a:avLst/>
          </a:prstGeom>
          <a:noFill/>
        </p:spPr>
        <p:txBody>
          <a:bodyPr wrap="square" rtlCol="0">
            <a:spAutoFit/>
          </a:bodyPr>
          <a:lstStyle/>
          <a:p>
            <a:r>
              <a:rPr lang="en-US" sz="2000" b="1" dirty="0" err="1" smtClean="0">
                <a:solidFill>
                  <a:srgbClr val="FF0000"/>
                </a:solidFill>
              </a:rPr>
              <a:t>Wassily</a:t>
            </a:r>
            <a:r>
              <a:rPr lang="en-US" sz="2000" b="1" dirty="0" smtClean="0">
                <a:solidFill>
                  <a:srgbClr val="FF0000"/>
                </a:solidFill>
              </a:rPr>
              <a:t> Kandinsky</a:t>
            </a:r>
            <a:endParaRPr lang="ru-RU" sz="2000" b="1" dirty="0">
              <a:solidFill>
                <a:srgbClr val="FF0000"/>
              </a:solidFill>
            </a:endParaRPr>
          </a:p>
        </p:txBody>
      </p:sp>
      <p:pic>
        <p:nvPicPr>
          <p:cNvPr id="1028" name="Picture 4" descr="Картинка 5 из 1557">
            <a:hlinkClick r:id="rId4"/>
          </p:cNvPr>
          <p:cNvPicPr>
            <a:picLocks noChangeAspect="1" noChangeArrowheads="1"/>
          </p:cNvPicPr>
          <p:nvPr/>
        </p:nvPicPr>
        <p:blipFill>
          <a:blip r:embed="rId5" cstate="print"/>
          <a:srcRect/>
          <a:stretch>
            <a:fillRect/>
          </a:stretch>
        </p:blipFill>
        <p:spPr bwMode="auto">
          <a:xfrm>
            <a:off x="2267744" y="1268760"/>
            <a:ext cx="3238500" cy="2428875"/>
          </a:xfrm>
          <a:prstGeom prst="rect">
            <a:avLst/>
          </a:prstGeom>
          <a:noFill/>
        </p:spPr>
      </p:pic>
      <p:pic>
        <p:nvPicPr>
          <p:cNvPr id="1030" name="Picture 6" descr="Картинка 4 из 1557">
            <a:hlinkClick r:id="rId6"/>
          </p:cNvPr>
          <p:cNvPicPr>
            <a:picLocks noChangeAspect="1" noChangeArrowheads="1"/>
          </p:cNvPicPr>
          <p:nvPr/>
        </p:nvPicPr>
        <p:blipFill>
          <a:blip r:embed="rId7" cstate="print"/>
          <a:srcRect/>
          <a:stretch>
            <a:fillRect/>
          </a:stretch>
        </p:blipFill>
        <p:spPr bwMode="auto">
          <a:xfrm>
            <a:off x="179512" y="4797152"/>
            <a:ext cx="2702835" cy="1800200"/>
          </a:xfrm>
          <a:prstGeom prst="rect">
            <a:avLst/>
          </a:prstGeom>
          <a:noFill/>
        </p:spPr>
      </p:pic>
      <p:pic>
        <p:nvPicPr>
          <p:cNvPr id="1032" name="Picture 8" descr="Картинка 4 из 19056">
            <a:hlinkClick r:id="rId8"/>
          </p:cNvPr>
          <p:cNvPicPr>
            <a:picLocks noChangeAspect="1" noChangeArrowheads="1"/>
          </p:cNvPicPr>
          <p:nvPr/>
        </p:nvPicPr>
        <p:blipFill>
          <a:blip r:embed="rId9" cstate="print"/>
          <a:srcRect/>
          <a:stretch>
            <a:fillRect/>
          </a:stretch>
        </p:blipFill>
        <p:spPr bwMode="auto">
          <a:xfrm>
            <a:off x="3995936" y="3789040"/>
            <a:ext cx="2209428" cy="2945904"/>
          </a:xfrm>
          <a:prstGeom prst="rect">
            <a:avLst/>
          </a:prstGeom>
          <a:noFill/>
        </p:spPr>
      </p:pic>
      <p:sp>
        <p:nvSpPr>
          <p:cNvPr id="10" name="TextBox 9"/>
          <p:cNvSpPr txBox="1"/>
          <p:nvPr/>
        </p:nvSpPr>
        <p:spPr>
          <a:xfrm>
            <a:off x="4499992" y="6457890"/>
            <a:ext cx="2088232" cy="400110"/>
          </a:xfrm>
          <a:prstGeom prst="rect">
            <a:avLst/>
          </a:prstGeom>
          <a:noFill/>
        </p:spPr>
        <p:txBody>
          <a:bodyPr wrap="square" rtlCol="0">
            <a:spAutoFit/>
          </a:bodyPr>
          <a:lstStyle/>
          <a:p>
            <a:r>
              <a:rPr lang="en-US" sz="2000" b="1" dirty="0" smtClean="0">
                <a:solidFill>
                  <a:srgbClr val="FF0000"/>
                </a:solidFill>
              </a:rPr>
              <a:t>Pablo Picasso</a:t>
            </a:r>
            <a:endParaRPr lang="ru-RU" sz="2000" b="1" dirty="0">
              <a:solidFill>
                <a:srgbClr val="FF0000"/>
              </a:solidFill>
            </a:endParaRPr>
          </a:p>
        </p:txBody>
      </p:sp>
      <p:pic>
        <p:nvPicPr>
          <p:cNvPr id="1034" name="Picture 10" descr="Картинка 13 из 19056">
            <a:hlinkClick r:id="rId10"/>
          </p:cNvPr>
          <p:cNvPicPr>
            <a:picLocks noChangeAspect="1" noChangeArrowheads="1"/>
          </p:cNvPicPr>
          <p:nvPr/>
        </p:nvPicPr>
        <p:blipFill>
          <a:blip r:embed="rId11" cstate="print"/>
          <a:srcRect/>
          <a:stretch>
            <a:fillRect/>
          </a:stretch>
        </p:blipFill>
        <p:spPr bwMode="auto">
          <a:xfrm>
            <a:off x="6804248" y="3861048"/>
            <a:ext cx="2160240" cy="2760691"/>
          </a:xfrm>
          <a:prstGeom prst="rect">
            <a:avLst/>
          </a:prstGeom>
          <a:noFill/>
        </p:spPr>
      </p:pic>
      <p:pic>
        <p:nvPicPr>
          <p:cNvPr id="1036" name="Picture 12" descr="Картинка 17 из 19056">
            <a:hlinkClick r:id="rId12"/>
          </p:cNvPr>
          <p:cNvPicPr>
            <a:picLocks noChangeAspect="1" noChangeArrowheads="1"/>
          </p:cNvPicPr>
          <p:nvPr/>
        </p:nvPicPr>
        <p:blipFill>
          <a:blip r:embed="rId13" cstate="print"/>
          <a:srcRect/>
          <a:stretch>
            <a:fillRect/>
          </a:stretch>
        </p:blipFill>
        <p:spPr bwMode="auto">
          <a:xfrm>
            <a:off x="6372200" y="1268760"/>
            <a:ext cx="2483768" cy="3095038"/>
          </a:xfrm>
          <a:prstGeom prst="rect">
            <a:avLst/>
          </a:prstGeom>
          <a:noFill/>
        </p:spPr>
      </p:pic>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2996952"/>
            <a:ext cx="1872208" cy="400110"/>
          </a:xfrm>
          <a:prstGeom prst="rect">
            <a:avLst/>
          </a:prstGeom>
          <a:noFill/>
        </p:spPr>
        <p:txBody>
          <a:bodyPr wrap="square" rtlCol="0">
            <a:spAutoFit/>
          </a:bodyPr>
          <a:lstStyle/>
          <a:p>
            <a:r>
              <a:rPr lang="en-US" sz="2000" b="1" dirty="0" smtClean="0">
                <a:solidFill>
                  <a:srgbClr val="FF0000"/>
                </a:solidFill>
              </a:rPr>
              <a:t>Claude Monet</a:t>
            </a:r>
            <a:endParaRPr lang="ru-RU" sz="2000" b="1" dirty="0">
              <a:solidFill>
                <a:srgbClr val="FF0000"/>
              </a:solidFill>
            </a:endParaRPr>
          </a:p>
        </p:txBody>
      </p:sp>
      <p:pic>
        <p:nvPicPr>
          <p:cNvPr id="7172" name="Picture 4" descr="Картинка 11 из 12983">
            <a:hlinkClick r:id="rId2"/>
          </p:cNvPr>
          <p:cNvPicPr>
            <a:picLocks noChangeAspect="1" noChangeArrowheads="1"/>
          </p:cNvPicPr>
          <p:nvPr/>
        </p:nvPicPr>
        <p:blipFill>
          <a:blip r:embed="rId3" cstate="print"/>
          <a:srcRect/>
          <a:stretch>
            <a:fillRect/>
          </a:stretch>
        </p:blipFill>
        <p:spPr bwMode="auto">
          <a:xfrm>
            <a:off x="2195736" y="332656"/>
            <a:ext cx="3646124" cy="2952328"/>
          </a:xfrm>
          <a:prstGeom prst="rect">
            <a:avLst/>
          </a:prstGeom>
          <a:ln>
            <a:noFill/>
          </a:ln>
          <a:effectLst>
            <a:softEdge rad="112500"/>
          </a:effectLst>
        </p:spPr>
      </p:pic>
      <p:pic>
        <p:nvPicPr>
          <p:cNvPr id="7174" name="Picture 6" descr="Картинка 5 из 7444">
            <a:hlinkClick r:id="rId4"/>
          </p:cNvPr>
          <p:cNvPicPr>
            <a:picLocks noChangeAspect="1" noChangeArrowheads="1"/>
          </p:cNvPicPr>
          <p:nvPr/>
        </p:nvPicPr>
        <p:blipFill>
          <a:blip r:embed="rId5" cstate="print"/>
          <a:srcRect/>
          <a:stretch>
            <a:fillRect/>
          </a:stretch>
        </p:blipFill>
        <p:spPr bwMode="auto">
          <a:xfrm>
            <a:off x="3563888" y="3429000"/>
            <a:ext cx="2376606" cy="3017912"/>
          </a:xfrm>
          <a:prstGeom prst="rect">
            <a:avLst/>
          </a:prstGeom>
          <a:noFill/>
        </p:spPr>
      </p:pic>
      <p:sp>
        <p:nvSpPr>
          <p:cNvPr id="9" name="TextBox 8"/>
          <p:cNvSpPr txBox="1"/>
          <p:nvPr/>
        </p:nvSpPr>
        <p:spPr>
          <a:xfrm>
            <a:off x="4283968" y="6457890"/>
            <a:ext cx="2088232" cy="400110"/>
          </a:xfrm>
          <a:prstGeom prst="rect">
            <a:avLst/>
          </a:prstGeom>
          <a:noFill/>
        </p:spPr>
        <p:txBody>
          <a:bodyPr wrap="square" rtlCol="0">
            <a:spAutoFit/>
          </a:bodyPr>
          <a:lstStyle/>
          <a:p>
            <a:r>
              <a:rPr lang="en-US" sz="2000" b="1" dirty="0" smtClean="0">
                <a:solidFill>
                  <a:srgbClr val="FF0000"/>
                </a:solidFill>
              </a:rPr>
              <a:t>Joan </a:t>
            </a:r>
            <a:r>
              <a:rPr lang="en-US" sz="2000" b="1" dirty="0" err="1" smtClean="0">
                <a:solidFill>
                  <a:srgbClr val="FF0000"/>
                </a:solidFill>
              </a:rPr>
              <a:t>Miro</a:t>
            </a:r>
            <a:endParaRPr lang="ru-RU" sz="2000" b="1" dirty="0">
              <a:solidFill>
                <a:srgbClr val="FF0000"/>
              </a:solidFill>
            </a:endParaRPr>
          </a:p>
        </p:txBody>
      </p:sp>
      <p:pic>
        <p:nvPicPr>
          <p:cNvPr id="7176" name="Picture 8" descr="Картинка 13 из 7444">
            <a:hlinkClick r:id="rId6"/>
          </p:cNvPr>
          <p:cNvPicPr>
            <a:picLocks noChangeAspect="1" noChangeArrowheads="1"/>
          </p:cNvPicPr>
          <p:nvPr/>
        </p:nvPicPr>
        <p:blipFill>
          <a:blip r:embed="rId7" cstate="print"/>
          <a:srcRect/>
          <a:stretch>
            <a:fillRect/>
          </a:stretch>
        </p:blipFill>
        <p:spPr bwMode="auto">
          <a:xfrm>
            <a:off x="827584" y="3645024"/>
            <a:ext cx="3088779" cy="2977137"/>
          </a:xfrm>
          <a:prstGeom prst="rect">
            <a:avLst/>
          </a:prstGeom>
          <a:noFill/>
        </p:spPr>
      </p:pic>
      <p:pic>
        <p:nvPicPr>
          <p:cNvPr id="7178" name="Picture 10" descr="Картинка 4 из 1829">
            <a:hlinkClick r:id="rId8"/>
          </p:cNvPr>
          <p:cNvPicPr>
            <a:picLocks noChangeAspect="1" noChangeArrowheads="1"/>
          </p:cNvPicPr>
          <p:nvPr/>
        </p:nvPicPr>
        <p:blipFill>
          <a:blip r:embed="rId9" cstate="print"/>
          <a:srcRect/>
          <a:stretch>
            <a:fillRect/>
          </a:stretch>
        </p:blipFill>
        <p:spPr bwMode="auto">
          <a:xfrm>
            <a:off x="6300192" y="476672"/>
            <a:ext cx="2294266" cy="3089920"/>
          </a:xfrm>
          <a:prstGeom prst="rect">
            <a:avLst/>
          </a:prstGeom>
          <a:noFill/>
        </p:spPr>
      </p:pic>
      <p:sp>
        <p:nvSpPr>
          <p:cNvPr id="12" name="TextBox 11"/>
          <p:cNvSpPr txBox="1"/>
          <p:nvPr/>
        </p:nvSpPr>
        <p:spPr>
          <a:xfrm>
            <a:off x="6732240" y="116632"/>
            <a:ext cx="2088232" cy="400110"/>
          </a:xfrm>
          <a:prstGeom prst="rect">
            <a:avLst/>
          </a:prstGeom>
          <a:noFill/>
        </p:spPr>
        <p:txBody>
          <a:bodyPr wrap="square" rtlCol="0">
            <a:spAutoFit/>
          </a:bodyPr>
          <a:lstStyle/>
          <a:p>
            <a:r>
              <a:rPr lang="en-US" sz="2000" b="1" dirty="0" err="1" smtClean="0">
                <a:solidFill>
                  <a:srgbClr val="FF0000"/>
                </a:solidFill>
              </a:rPr>
              <a:t>Edouard</a:t>
            </a:r>
            <a:r>
              <a:rPr lang="en-US" sz="2000" b="1" dirty="0" smtClean="0">
                <a:solidFill>
                  <a:srgbClr val="FF0000"/>
                </a:solidFill>
              </a:rPr>
              <a:t> </a:t>
            </a:r>
            <a:r>
              <a:rPr lang="en-US" sz="2000" b="1" dirty="0" err="1" smtClean="0">
                <a:solidFill>
                  <a:srgbClr val="FF0000"/>
                </a:solidFill>
              </a:rPr>
              <a:t>Manet</a:t>
            </a:r>
            <a:endParaRPr lang="ru-RU" sz="2000" b="1" dirty="0">
              <a:solidFill>
                <a:srgbClr val="FF0000"/>
              </a:solidFill>
            </a:endParaRPr>
          </a:p>
        </p:txBody>
      </p:sp>
      <p:pic>
        <p:nvPicPr>
          <p:cNvPr id="7180" name="Picture 12" descr="Картинка 89 из 1829">
            <a:hlinkClick r:id="rId10"/>
          </p:cNvPr>
          <p:cNvPicPr>
            <a:picLocks noChangeAspect="1" noChangeArrowheads="1"/>
          </p:cNvPicPr>
          <p:nvPr/>
        </p:nvPicPr>
        <p:blipFill>
          <a:blip r:embed="rId11" cstate="print"/>
          <a:srcRect/>
          <a:stretch>
            <a:fillRect/>
          </a:stretch>
        </p:blipFill>
        <p:spPr bwMode="auto">
          <a:xfrm>
            <a:off x="6588224" y="3068960"/>
            <a:ext cx="2232248" cy="3065596"/>
          </a:xfrm>
          <a:prstGeom prst="rect">
            <a:avLst/>
          </a:prstGeom>
          <a:noFill/>
        </p:spPr>
      </p:pic>
      <p:pic>
        <p:nvPicPr>
          <p:cNvPr id="7170" name="Picture 2" descr="Картинка 3 из 12983">
            <a:hlinkClick r:id="rId12"/>
          </p:cNvPr>
          <p:cNvPicPr>
            <a:picLocks noChangeAspect="1" noChangeArrowheads="1"/>
          </p:cNvPicPr>
          <p:nvPr/>
        </p:nvPicPr>
        <p:blipFill>
          <a:blip r:embed="rId13" cstate="print"/>
          <a:srcRect l="3024" t="15120" r="6257" b="7391"/>
          <a:stretch>
            <a:fillRect/>
          </a:stretch>
        </p:blipFill>
        <p:spPr bwMode="auto">
          <a:xfrm>
            <a:off x="395536" y="0"/>
            <a:ext cx="2160240" cy="2952328"/>
          </a:xfrm>
          <a:prstGeom prst="rect">
            <a:avLst/>
          </a:prstGeom>
          <a:ln>
            <a:noFill/>
          </a:ln>
          <a:effectLst>
            <a:softEdge rad="112500"/>
          </a:effectLst>
        </p:spPr>
      </p:pic>
      <p:sp>
        <p:nvSpPr>
          <p:cNvPr id="11" name="Управляющая кнопка: далее 10">
            <a:hlinkClick r:id="" action="ppaction://hlinkshowjump?jump=nextslide" highlightClick="1"/>
          </p:cNvPr>
          <p:cNvSpPr/>
          <p:nvPr/>
        </p:nvSpPr>
        <p:spPr>
          <a:xfrm>
            <a:off x="8532440" y="6597352"/>
            <a:ext cx="611560" cy="260648"/>
          </a:xfrm>
          <a:prstGeom prst="actionButtonForwardNex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6588224" y="6165304"/>
            <a:ext cx="2376264" cy="400110"/>
          </a:xfrm>
          <a:prstGeom prst="rect">
            <a:avLst/>
          </a:prstGeom>
          <a:noFill/>
        </p:spPr>
        <p:txBody>
          <a:bodyPr wrap="square" rtlCol="0">
            <a:spAutoFit/>
          </a:bodyPr>
          <a:lstStyle/>
          <a:p>
            <a:r>
              <a:rPr lang="en-US" sz="2000" b="1" dirty="0" smtClean="0">
                <a:solidFill>
                  <a:srgbClr val="002060"/>
                </a:solidFill>
              </a:rPr>
              <a:t>and many others</a:t>
            </a:r>
            <a:endParaRPr lang="ru-RU" sz="2000" b="1" dirty="0">
              <a:solidFill>
                <a:srgbClr val="002060"/>
              </a:solidFill>
            </a:endParaRPr>
          </a:p>
        </p:txBody>
      </p:sp>
    </p:spTree>
  </p:cSld>
  <p:clrMapOvr>
    <a:masterClrMapping/>
  </p:clrMapOvr>
  <p:transition>
    <p:strips dir="l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TotalTime>
  <Words>1928</Words>
  <Application>Microsoft Office PowerPoint</Application>
  <PresentationFormat>Экран (4:3)</PresentationFormat>
  <Paragraphs>197</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96</cp:revision>
  <dcterms:created xsi:type="dcterms:W3CDTF">2011-01-06T18:18:36Z</dcterms:created>
  <dcterms:modified xsi:type="dcterms:W3CDTF">2012-01-10T17:45:12Z</dcterms:modified>
</cp:coreProperties>
</file>