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37" autoAdjust="0"/>
  </p:normalViewPr>
  <p:slideViewPr>
    <p:cSldViewPr>
      <p:cViewPr varScale="1">
        <p:scale>
          <a:sx n="79" d="100"/>
          <a:sy n="79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299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2206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5935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1273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4464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8651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68209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1222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6984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7553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5940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D97F-4444-46D8-8943-8DB8C2923A0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88FD-81E4-4C62-BA99-FB9F4E4C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078">
            <a:off x="162167" y="203846"/>
            <a:ext cx="5338896" cy="357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3010"/>
            <a:ext cx="4036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З Р А И Л 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" y="3861048"/>
            <a:ext cx="3840088" cy="287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6340"/>
            <a:ext cx="3427090" cy="257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56" y="3531979"/>
            <a:ext cx="5179454" cy="320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65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3224" r="4279" b="3224"/>
          <a:stretch/>
        </p:blipFill>
        <p:spPr bwMode="auto">
          <a:xfrm>
            <a:off x="5004049" y="0"/>
            <a:ext cx="4139952" cy="522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036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З Р А И Л Ь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8554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Столица —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Иерусалим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Государственный язык — иврит.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4" y="1593435"/>
            <a:ext cx="48728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88 % населения исповедует иудаизм,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делает Израиль страной с самым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большим иудейским населением в мире.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3" y="26108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7,825 млн жителей, из них: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75,3 %— евреи,  (20,5 %) — арабы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3" y="3271229"/>
            <a:ext cx="5342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стране  используется еврейский календарь.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52" y="3687054"/>
            <a:ext cx="5001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территории Израиля находятся 7 объектов, занесённые в список всемирного наследия ЮНЕСКО.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116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9519" y="0"/>
            <a:ext cx="290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 А К У С К И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6331"/>
            <a:ext cx="3888432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4607" y="3272998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Гефилте</a:t>
            </a:r>
            <a:r>
              <a:rPr lang="ru-RU" sz="2400" b="1" dirty="0" smtClean="0">
                <a:latin typeface="Monotype Corsiva" pitchFamily="66" charset="0"/>
              </a:rPr>
              <a:t> фиш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6331"/>
            <a:ext cx="396044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53236" y="320343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Селедочный салат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5094"/>
            <a:ext cx="3888432" cy="271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4875" y="6146562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Мухаммара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5094"/>
            <a:ext cx="3888432" cy="2759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1699" y="6137421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Брик 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93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" y="571500"/>
            <a:ext cx="4035714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2287" y="7259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 Е Р В Ы Е  Б Л Ю Д А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20" y="592034"/>
            <a:ext cx="4034183" cy="276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6" y="3587824"/>
            <a:ext cx="3922858" cy="292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150" y="3202813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Куриный суп с </a:t>
            </a:r>
            <a:r>
              <a:rPr lang="ru-RU" sz="2400" b="1" dirty="0" err="1" smtClean="0">
                <a:latin typeface="Monotype Corsiva" pitchFamily="66" charset="0"/>
              </a:rPr>
              <a:t>кнедлями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164" y="6279703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Борщ сладкий холодный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13" y="3587824"/>
            <a:ext cx="4069189" cy="289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226" y="3198167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Похлебка с чечевицей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5402" y="6279702"/>
            <a:ext cx="367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Картофельный суп с молоком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14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9081" y="0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Т О Р Ы Е  Б Л Ю 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816424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606" y="3103339"/>
            <a:ext cx="3166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Мина с брокколи и сыром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85" y="484866"/>
            <a:ext cx="4197469" cy="2944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4619" y="31033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Баранина с помидорами,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фасолью и луком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9252"/>
            <a:ext cx="3816424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945" y="6075919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>
                <a:latin typeface="Monotype Corsiva" pitchFamily="66" charset="0"/>
              </a:rPr>
              <a:t>Латкес</a:t>
            </a:r>
            <a:r>
              <a:rPr lang="ru-RU" sz="2400" b="1" dirty="0" smtClean="0">
                <a:latin typeface="Monotype Corsiva" pitchFamily="66" charset="0"/>
              </a:rPr>
              <a:t> с мацой и творогом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63" y="3449252"/>
            <a:ext cx="4056512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2380" y="607591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Цимес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582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096" y="0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 Е С Е Р Т Ы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75521" cy="284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5956" y="3018057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Хароссет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960440" cy="293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8725" y="3054424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Тропический фруктовый салат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1" y="3335924"/>
            <a:ext cx="3762038" cy="3045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1691" y="6150495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Кокосовые пирамидки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1495"/>
            <a:ext cx="3908594" cy="301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1247" y="6334081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Ушки Амана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" y="690338"/>
            <a:ext cx="4884887" cy="3237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5140" y="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Маца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90" y="3789040"/>
            <a:ext cx="3855766" cy="289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012" y="40770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Маца - это ритуальный хлеб, который пекут на </a:t>
            </a:r>
            <a:r>
              <a:rPr lang="ru-RU" sz="3200" b="1" dirty="0" err="1">
                <a:latin typeface="Monotype Corsiva" pitchFamily="66" charset="0"/>
              </a:rPr>
              <a:t>Песах</a:t>
            </a:r>
            <a:r>
              <a:rPr lang="ru-RU" sz="3200" b="1" dirty="0">
                <a:latin typeface="Monotype Corsiva" pitchFamily="66" charset="0"/>
              </a:rPr>
              <a:t> в память об исходе евреев из Египта.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89" y="836712"/>
            <a:ext cx="369556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3246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3714" y="0"/>
            <a:ext cx="269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 Ы П Е Ч К А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16424" cy="2957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406" y="3013501"/>
            <a:ext cx="4042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Творожная иерусалимская 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кодафа</a:t>
            </a:r>
            <a:r>
              <a:rPr lang="ru-RU" sz="2400" b="1" dirty="0" smtClean="0">
                <a:latin typeface="Monotype Corsiva" pitchFamily="66" charset="0"/>
              </a:rPr>
              <a:t> в сиропе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797"/>
            <a:ext cx="3769766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8427" y="3156464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Аманташен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816424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1096" y="634369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Леках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769766" cy="282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8758" y="634898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Хала 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594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Helena</dc:creator>
  <cp:lastModifiedBy>Helena</cp:lastModifiedBy>
  <cp:revision>13</cp:revision>
  <dcterms:created xsi:type="dcterms:W3CDTF">2012-11-19T18:13:05Z</dcterms:created>
  <dcterms:modified xsi:type="dcterms:W3CDTF">2012-11-29T15:52:13Z</dcterms:modified>
</cp:coreProperties>
</file>