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7" r:id="rId3"/>
    <p:sldId id="265" r:id="rId4"/>
    <p:sldId id="263" r:id="rId5"/>
    <p:sldId id="262" r:id="rId6"/>
    <p:sldId id="261" r:id="rId7"/>
    <p:sldId id="257" r:id="rId8"/>
    <p:sldId id="264" r:id="rId9"/>
    <p:sldId id="266" r:id="rId10"/>
    <p:sldId id="259" r:id="rId11"/>
    <p:sldId id="258" r:id="rId12"/>
    <p:sldId id="26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C477C0-EA2B-433B-824E-8B462AEA4D31}" type="datetimeFigureOut">
              <a:rPr lang="ru-RU" smtClean="0"/>
              <a:pPr/>
              <a:t>17.09.2012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25D830-6162-4E93-BFD5-8FCBED396E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C477C0-EA2B-433B-824E-8B462AEA4D31}" type="datetimeFigureOut">
              <a:rPr lang="ru-RU" smtClean="0"/>
              <a:pPr/>
              <a:t>17.09.2012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25D830-6162-4E93-BFD5-8FCBED396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C477C0-EA2B-433B-824E-8B462AEA4D31}" type="datetimeFigureOut">
              <a:rPr lang="ru-RU" smtClean="0"/>
              <a:pPr/>
              <a:t>17.09.2012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25D830-6162-4E93-BFD5-8FCBED396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C477C0-EA2B-433B-824E-8B462AEA4D31}" type="datetimeFigureOut">
              <a:rPr lang="ru-RU" smtClean="0"/>
              <a:pPr/>
              <a:t>17.09.2012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25D830-6162-4E93-BFD5-8FCBED396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C477C0-EA2B-433B-824E-8B462AEA4D31}" type="datetimeFigureOut">
              <a:rPr lang="ru-RU" smtClean="0"/>
              <a:pPr/>
              <a:t>17.09.2012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25D830-6162-4E93-BFD5-8FCBED396E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C477C0-EA2B-433B-824E-8B462AEA4D31}" type="datetimeFigureOut">
              <a:rPr lang="ru-RU" smtClean="0"/>
              <a:pPr/>
              <a:t>17.09.2012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25D830-6162-4E93-BFD5-8FCBED396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C477C0-EA2B-433B-824E-8B462AEA4D31}" type="datetimeFigureOut">
              <a:rPr lang="ru-RU" smtClean="0"/>
              <a:pPr/>
              <a:t>17.09.2012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25D830-6162-4E93-BFD5-8FCBED396E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C477C0-EA2B-433B-824E-8B462AEA4D31}" type="datetimeFigureOut">
              <a:rPr lang="ru-RU" smtClean="0"/>
              <a:pPr/>
              <a:t>17.09.2012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25D830-6162-4E93-BFD5-8FCBED396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C477C0-EA2B-433B-824E-8B462AEA4D31}" type="datetimeFigureOut">
              <a:rPr lang="ru-RU" smtClean="0"/>
              <a:pPr/>
              <a:t>17.09.2012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25D830-6162-4E93-BFD5-8FCBED396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C477C0-EA2B-433B-824E-8B462AEA4D31}" type="datetimeFigureOut">
              <a:rPr lang="ru-RU" smtClean="0"/>
              <a:pPr/>
              <a:t>17.09.2012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25D830-6162-4E93-BFD5-8FCBED396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DDC477C0-EA2B-433B-824E-8B462AEA4D31}" type="datetimeFigureOut">
              <a:rPr lang="ru-RU" smtClean="0"/>
              <a:pPr/>
              <a:t>17.09.2012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6225D830-6162-4E93-BFD5-8FCBED396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DC477C0-EA2B-433B-824E-8B462AEA4D31}" type="datetimeFigureOut">
              <a:rPr lang="ru-RU" smtClean="0"/>
              <a:pPr/>
              <a:t>17.09.2012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6225D830-6162-4E93-BFD5-8FCBED396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142852"/>
            <a:ext cx="4572000" cy="1283612"/>
          </a:xfrm>
        </p:spPr>
        <p:txBody>
          <a:bodyPr/>
          <a:lstStyle/>
          <a:p>
            <a:r>
              <a:rPr lang="ru-RU" sz="3200" smtClean="0">
                <a:solidFill>
                  <a:srgbClr val="FFFF00"/>
                </a:solidFill>
              </a:rPr>
              <a:t>Сент-Женевьев-де-Буа</a:t>
            </a:r>
            <a:r>
              <a:rPr lang="ru-RU" sz="3200" dirty="0" smtClean="0">
                <a:solidFill>
                  <a:srgbClr val="FFFF00"/>
                </a:solidFill>
              </a:rPr>
              <a:t> </a:t>
            </a:r>
            <a:r>
              <a:rPr lang="ru-RU" sz="32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С</a:t>
            </a:r>
            <a:r>
              <a:rPr lang="ru-RU" sz="3200" dirty="0" smtClean="0"/>
              <a:t>амое именитое русское кладбище за границей</a:t>
            </a:r>
            <a:r>
              <a:rPr lang="ru-RU" sz="3200" dirty="0" smtClean="0"/>
              <a:t>.</a:t>
            </a:r>
            <a:r>
              <a:rPr lang="ru-RU" sz="3200" dirty="0" smtClean="0"/>
              <a:t> </a:t>
            </a:r>
            <a:r>
              <a:rPr lang="ru-RU" sz="3200" dirty="0" err="1" smtClean="0"/>
              <a:t>де-Буа</a:t>
            </a:r>
            <a:r>
              <a:rPr lang="ru-RU" sz="3200" dirty="0" smtClean="0"/>
              <a:t> </a:t>
            </a:r>
            <a:r>
              <a:rPr lang="ru-RU" sz="3200" dirty="0" err="1" smtClean="0"/>
              <a:t>п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>
          <a:xfrm>
            <a:off x="0" y="2214554"/>
            <a:ext cx="4286248" cy="428628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В этой земле похоронены писатели </a:t>
            </a:r>
            <a:r>
              <a:rPr lang="ru-RU" dirty="0" err="1" smtClean="0"/>
              <a:t>Бунин,Шмелёв</a:t>
            </a:r>
            <a:r>
              <a:rPr lang="ru-RU" dirty="0" smtClean="0"/>
              <a:t>,  художники Сомов, Коровин, </a:t>
            </a:r>
            <a:r>
              <a:rPr lang="ru-RU" dirty="0" err="1" smtClean="0"/>
              <a:t>Добужинский</a:t>
            </a:r>
            <a:r>
              <a:rPr lang="ru-RU" dirty="0" smtClean="0"/>
              <a:t>, весь императорский балет и певцы Большого театра. Здесь могилы великих князей и княгинь Юсуповых, Гагариных, Голицыных, Оболенских, надгробия и мемориалы офицерам белой гвардии, юнкерам и солдатам. Здесь последнее пристанище высланного из Советского Союза Галича и не вернувшихся в него Тарковского и Нуреева.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ru-RU"/>
          </a:p>
        </p:txBody>
      </p:sp>
      <p:pic>
        <p:nvPicPr>
          <p:cNvPr id="4" name="Рисунок 3" descr="http://www.infrance.ru/paris/art-paris/kladbiche-st-genevieve/vorot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8820" y="642918"/>
            <a:ext cx="4615180" cy="576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2646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Андрей Арсеньевич Тарковский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(1932,Ивановская область —1986, Париж) — советский кинорежиссёр и сценарист. Народный артист РСФСР.</a:t>
            </a:r>
            <a:br>
              <a:rPr lang="ru-RU" sz="2400" dirty="0" smtClean="0"/>
            </a:br>
            <a:r>
              <a:rPr lang="ru-RU" sz="2400" dirty="0" smtClean="0"/>
              <a:t>На могиле слова:»Человеку, который увидел ангела.»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7" name="Содержимое 6" descr="http://st.kinopoisk.ru/im/kadr/1/1/3/kinopoisk.ru-Andrei-Tarkovsky-1138937.jpg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5286380" y="1643050"/>
            <a:ext cx="3604972" cy="508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m-necropol.narod.ru/tarkovsky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708030"/>
            <a:ext cx="3871463" cy="5149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2844" y="0"/>
            <a:ext cx="8858312" cy="14287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rgbClr val="FFFF00"/>
                </a:solidFill>
              </a:rPr>
              <a:t>Виктор Платонович Некрасов 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2700" dirty="0" smtClean="0"/>
              <a:t>(1911, Киев —1987, Париж) — русский советский писатель, лауреат Сталинской премии, затем диссидент и эмигрант.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content.foto.mail.ru/mail/sveta.reva/4574/i-4997.jpg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0" y="1500174"/>
            <a:ext cx="4500562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http://www.bookarchive.ru/uploads/posts/1235975549_2009-03-02_081105.jpg"/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4786314" y="1643050"/>
            <a:ext cx="4143404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264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Рудольф Нуриев</a:t>
            </a:r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ru-RU" sz="2400" dirty="0" smtClean="0"/>
              <a:t>(1938—1993) — танцор балета.</a:t>
            </a:r>
            <a:r>
              <a:rPr lang="ru-RU" sz="2000" dirty="0" smtClean="0"/>
              <a:t> Советский, затем французский артист балета, хореограф</a:t>
            </a:r>
            <a:r>
              <a:rPr lang="ru-RU" sz="2400" dirty="0" smtClean="0"/>
              <a:t> </a:t>
            </a:r>
            <a:r>
              <a:rPr lang="ru-RU" sz="2000" dirty="0" smtClean="0"/>
              <a:t>великий танцовщик, реформатор классического балета, мировая знаменитость.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Памятник представляет собой тканый восточный ковер.</a:t>
            </a:r>
            <a:endParaRPr lang="ru-RU" sz="3600" dirty="0"/>
          </a:p>
        </p:txBody>
      </p:sp>
      <p:pic>
        <p:nvPicPr>
          <p:cNvPr id="5" name="Содержимое 4" descr="http://www.yaplakal.com/uploads/previews/post-2-12327649253172.jpg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0" y="2516733"/>
            <a:ext cx="5572132" cy="412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 descr="http://www.ljplus.ru/img4/r/_/r_nureyev/_spyatshaya09.jpg"/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5786446" y="2071678"/>
            <a:ext cx="323827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001156" cy="1426464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Сомов Константин Андреевич </a:t>
            </a:r>
            <a:r>
              <a:rPr lang="ru-RU" sz="2400" b="1" dirty="0" smtClean="0"/>
              <a:t>(1869-1939)</a:t>
            </a:r>
            <a:r>
              <a:rPr lang="ru-RU" sz="2400" dirty="0" smtClean="0"/>
              <a:t> Русский художник, характерный выразитель эстетики «серебряного века». </a:t>
            </a:r>
            <a:endParaRPr lang="ru-RU" sz="24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&amp;mcy;&amp;ocy;&amp;gcy;&amp;icy;&amp;lcy;&amp;acy; &amp;Kcy;.&amp;Acy;. &amp;Scy;&amp;ocy;&amp;mcy;&amp;ocy;&amp;vcy;&amp;acy;,  &amp;fcy;&amp;ocy;&amp;tcy;&amp;ocy;  &amp;Scy;&amp;iecy;&amp;rcy;&amp;gcy;&amp;iecy;&amp;yacy; '&amp;Fcy;&amp;rcy;&amp;acy;&amp;ncy;&amp;tscy;&amp;ucy;&amp;zcy;&amp;acy;'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785926"/>
            <a:ext cx="3157648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&amp;Scy;&amp;ocy;&amp;mcy;&amp;ocy;&amp;vcy; &amp;Kcy;.&amp;Acy;. &amp;Acy;&amp;vcy;&amp;tcy;&amp;ocy;&amp;pcy;&amp;ocy;&amp;rcy;&amp;tcy;&amp;rcy;&amp;iecy;&amp;tcy; &amp;vcy; &amp;zcy;&amp;iecy;&amp;rcy;&amp;kcy;&amp;acy;&amp;lcy;&amp;iecy;.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714488"/>
            <a:ext cx="357190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8361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Константин Алексеевич Коровин </a:t>
            </a:r>
            <a:br>
              <a:rPr lang="ru-RU" sz="2800" b="1" dirty="0" smtClean="0">
                <a:solidFill>
                  <a:srgbClr val="FFFF00"/>
                </a:solidFill>
              </a:rPr>
            </a:br>
            <a:r>
              <a:rPr lang="ru-RU" sz="2400" dirty="0" smtClean="0"/>
              <a:t>(1861, Москва —1939, Париж) — выдающийся русский живописец, театральный художник и педагог.</a:t>
            </a:r>
            <a:endParaRPr lang="ru-RU" sz="2400" dirty="0"/>
          </a:p>
        </p:txBody>
      </p:sp>
      <p:pic>
        <p:nvPicPr>
          <p:cNvPr id="6" name="Содержимое 5" descr="http://s50.radikal.ru/i129/1012/28/62ccbd294220.png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965700" y="1889918"/>
            <a:ext cx="3964018" cy="4753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&amp;mcy;&amp;ocy;&amp;gcy;&amp;icy;&amp;lcy;&amp;acy; &amp;Kcy;.&amp;Acy;. &amp;Kcy;&amp;ocy;&amp;rcy;&amp;ocy;&amp;vcy;&amp;icy;&amp;ncy;&amp;acy;, &amp;fcy;&amp;ocy;&amp;tcy;&amp;ocy; Walkeru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571612"/>
            <a:ext cx="3861938" cy="5141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01156" cy="1426464"/>
          </a:xfrm>
        </p:spPr>
        <p:txBody>
          <a:bodyPr/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Зинаида Николаевна Гиппиус </a:t>
            </a:r>
            <a:r>
              <a:rPr lang="ru-RU" sz="2400" dirty="0" smtClean="0"/>
              <a:t>(1869—1945) — русская поэтесса и писательница, драматург и критик. </a:t>
            </a:r>
            <a:br>
              <a:rPr lang="ru-RU" sz="2400" dirty="0" smtClean="0"/>
            </a:br>
            <a:r>
              <a:rPr lang="ru-RU" sz="2400" b="1" dirty="0" smtClean="0">
                <a:solidFill>
                  <a:srgbClr val="FFFF00"/>
                </a:solidFill>
              </a:rPr>
              <a:t>Мережковский Дмитрий Сергеевич </a:t>
            </a:r>
            <a:r>
              <a:rPr lang="ru-RU" sz="2400" b="1" dirty="0" smtClean="0"/>
              <a:t>(1865-1941) – </a:t>
            </a:r>
            <a:br>
              <a:rPr lang="ru-RU" sz="2400" b="1" dirty="0" smtClean="0"/>
            </a:br>
            <a:r>
              <a:rPr lang="ru-RU" sz="2400" b="1" dirty="0" smtClean="0"/>
              <a:t>п</a:t>
            </a:r>
            <a:r>
              <a:rPr lang="ru-RU" sz="2400" dirty="0" smtClean="0"/>
              <a:t>оэт, прозаик, критик, религиозный философ.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5" name="Содержимое 4" descr="http://img-fotki.yandex.ru/get/6206/46409038.2fb/0_83a68_33379beb_L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00174"/>
            <a:ext cx="3714744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yury-reshetnikov.elegos.ru/_fr/5/8962018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000372"/>
            <a:ext cx="2786082" cy="4691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 descr="http://img1.liveinternet.ru/images/attach/c/0/53/455/53455142_1262876126_merezhkovsky3.jpg"/>
          <p:cNvPicPr>
            <a:picLocks noGrp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572264" y="1500174"/>
            <a:ext cx="242889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646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Иван Сергеевич Шмелёв </a:t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400" dirty="0" smtClean="0"/>
              <a:t>(1873,Москва —  1950, близ Парижа) — яркий представитель консервативно-христианского направления русской словесности. Писатель, публицист, православный мыслитель. </a:t>
            </a:r>
            <a:endParaRPr lang="ru-RU" sz="2400" dirty="0"/>
          </a:p>
        </p:txBody>
      </p:sp>
      <p:pic>
        <p:nvPicPr>
          <p:cNvPr id="7" name="Рисунок 6" descr="http://img-fotki.yandex.ru/get/38/philip-f.f/0_18dd9_22169a77_L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85926"/>
            <a:ext cx="3857652" cy="4833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 descr="http://solarvip.info/uploads/posts/2010-06/1277378971_5d7de1032fb0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1857364"/>
            <a:ext cx="307183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26464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FF00"/>
                </a:solidFill>
              </a:rPr>
              <a:t>Тэффи</a:t>
            </a:r>
            <a:r>
              <a:rPr lang="ru-RU" dirty="0" smtClean="0"/>
              <a:t> </a:t>
            </a:r>
            <a:r>
              <a:rPr lang="ru-RU" sz="2700" dirty="0" smtClean="0"/>
              <a:t>(Надежда Александровна </a:t>
            </a:r>
            <a:r>
              <a:rPr lang="ru-RU" sz="2700" dirty="0" err="1" smtClean="0"/>
              <a:t>Лохвицкая</a:t>
            </a:r>
            <a:r>
              <a:rPr lang="ru-RU" sz="2700" dirty="0" smtClean="0"/>
              <a:t>; </a:t>
            </a:r>
            <a:br>
              <a:rPr lang="ru-RU" sz="2700" dirty="0" smtClean="0"/>
            </a:br>
            <a:r>
              <a:rPr lang="ru-RU" sz="2700" dirty="0" smtClean="0"/>
              <a:t>1872, Санкт-Петербург — 1952, Париж) — русская писательница и поэтесса, мемуарист, переводчик.</a:t>
            </a:r>
            <a:endParaRPr lang="ru-RU" sz="2700" dirty="0"/>
          </a:p>
        </p:txBody>
      </p:sp>
      <p:pic>
        <p:nvPicPr>
          <p:cNvPr id="5" name="Содержимое 4" descr="alt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681266" y="1770063"/>
            <a:ext cx="3606344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www.mirrelia.ru/img/bio-3.jpg"/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4770438" y="1829594"/>
            <a:ext cx="3810000" cy="440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086756" cy="1426464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Бунин Иван </a:t>
            </a:r>
            <a:r>
              <a:rPr lang="ru-RU" sz="2800" b="1" dirty="0" err="1" smtClean="0">
                <a:solidFill>
                  <a:srgbClr val="FFFF00"/>
                </a:solidFill>
              </a:rPr>
              <a:t>Алекссевич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400" dirty="0" smtClean="0"/>
              <a:t>(1870, Воронеж —1953, Париж) — выдающийся русский классик; писатель, поэт, почётный академик Петербургской Академии наук (1909), лауреат Нобелевской премии по литературе 1933 года.</a:t>
            </a:r>
            <a:endParaRPr lang="ru-RU" sz="2400" dirty="0"/>
          </a:p>
        </p:txBody>
      </p:sp>
      <p:pic>
        <p:nvPicPr>
          <p:cNvPr id="4" name="Содержимое 3" descr="http://img-fotki.yandex.ru/get/3514/svetbuss.11/0_f3b6_211956e3_-1-L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2071678"/>
            <a:ext cx="3099816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g-fotki.yandex.ru/get/4707/90185409.22/0_6232d_323c357f_L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214554"/>
            <a:ext cx="2760345" cy="427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543956" cy="1426464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Матильда Феликсовна Кшесинская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(1872, </a:t>
            </a:r>
            <a:r>
              <a:rPr lang="ru-RU" sz="2400" dirty="0" err="1" smtClean="0"/>
              <a:t>Лигово</a:t>
            </a:r>
            <a:r>
              <a:rPr lang="ru-RU" sz="2400" dirty="0" smtClean="0"/>
              <a:t> -1971, Париж) — известная русская балерина, заслуженная артистка императорских театров.</a:t>
            </a:r>
            <a:endParaRPr lang="ru-RU" sz="2400" dirty="0"/>
          </a:p>
        </p:txBody>
      </p:sp>
      <p:pic>
        <p:nvPicPr>
          <p:cNvPr id="5" name="Содержимое 4" descr="http://img-fotki.yandex.ru/get/6107/46409038.2fb/0_83a4a_ff62fd4e_L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71612"/>
            <a:ext cx="407196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Рисунок 6" descr="http://img-fotki.yandex.ru/get/2711/nashenasledie2008.5/0_1c9c5_ed00c0bd_L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643050"/>
            <a:ext cx="3981451" cy="6048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2646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Александр Аркадьевич Галич </a:t>
            </a:r>
            <a:r>
              <a:rPr lang="ru-RU" sz="2400" dirty="0" smtClean="0"/>
              <a:t>(Гинзбург Александр Аронович ; 1918, </a:t>
            </a:r>
            <a:r>
              <a:rPr lang="ru-RU" sz="2400" dirty="0" err="1" smtClean="0"/>
              <a:t>Екатеринослав</a:t>
            </a:r>
            <a:r>
              <a:rPr lang="ru-RU" sz="2400" dirty="0" smtClean="0"/>
              <a:t> —1977, Париж) — русский поэт, сценарист, драматург, автор и исполнитель собственных песен. </a:t>
            </a:r>
            <a:endParaRPr lang="ru-RU" sz="2400" dirty="0"/>
          </a:p>
        </p:txBody>
      </p:sp>
      <p:pic>
        <p:nvPicPr>
          <p:cNvPr id="5" name="Содержимое 4" descr="http://img-fotki.yandex.ru/get/6206/46409038.2fb/0_83a5c_e624c636_L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4282" y="1571612"/>
            <a:ext cx="3571900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im4-tub-ru.yandex.net/i?id=438796510-55-72&amp;n=21"/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4500562" y="1643050"/>
            <a:ext cx="392909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167</TotalTime>
  <Words>197</Words>
  <Application>Microsoft Office PowerPoint</Application>
  <PresentationFormat>Экран (4:3)</PresentationFormat>
  <Paragraphs>14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Метро</vt:lpstr>
      <vt:lpstr>Сент-Женевьев-де-Буа Самое именитое русское кладбище за границей. де-Буа п</vt:lpstr>
      <vt:lpstr>Сомов Константин Андреевич (1869-1939) Русский художник, характерный выразитель эстетики «серебряного века». </vt:lpstr>
      <vt:lpstr>Константин Алексеевич Коровин  (1861, Москва —1939, Париж) — выдающийся русский живописец, театральный художник и педагог.</vt:lpstr>
      <vt:lpstr>Зинаида Николаевна Гиппиус (1869—1945) — русская поэтесса и писательница, драматург и критик.  Мережковский Дмитрий Сергеевич (1865-1941) –  поэт, прозаик, критик, религиозный философ. </vt:lpstr>
      <vt:lpstr>Иван Сергеевич Шмелёв  (1873,Москва —  1950, близ Парижа) — яркий представитель консервативно-христианского направления русской словесности. Писатель, публицист, православный мыслитель. </vt:lpstr>
      <vt:lpstr>Тэффи (Надежда Александровна Лохвицкая;  1872, Санкт-Петербург — 1952, Париж) — русская писательница и поэтесса, мемуарист, переводчик.</vt:lpstr>
      <vt:lpstr>Бунин Иван Алекссевич (1870, Воронеж —1953, Париж) — выдающийся русский классик; писатель, поэт, почётный академик Петербургской Академии наук (1909), лауреат Нобелевской премии по литературе 1933 года.</vt:lpstr>
      <vt:lpstr>Матильда Феликсовна Кшесинская  (1872, Лигово -1971, Париж) — известная русская балерина, заслуженная артистка императорских театров.</vt:lpstr>
      <vt:lpstr>Александр Аркадьевич Галич (Гинзбург Александр Аронович ; 1918, Екатеринослав —1977, Париж) — русский поэт, сценарист, драматург, автор и исполнитель собственных песен. </vt:lpstr>
      <vt:lpstr>Андрей Арсеньевич Тарковский  (1932,Ивановская область —1986, Париж) — советский кинорежиссёр и сценарист. Народный артист РСФСР. На могиле слова:»Человеку, который увидел ангела.» </vt:lpstr>
      <vt:lpstr>Виктор Платонович Некрасов  (1911, Киев —1987, Париж) — русский советский писатель, лауреат Сталинской премии, затем диссидент и эмигрант. </vt:lpstr>
      <vt:lpstr>Рудольф Нуриев  (1938—1993) — танцор балета. Советский, затем французский артист балета, хореограф великий танцовщик, реформатор классического балета, мировая знаменитость.   Памятник представляет собой тканый восточный ковер.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19</cp:revision>
  <dcterms:created xsi:type="dcterms:W3CDTF">2012-09-17T12:03:05Z</dcterms:created>
  <dcterms:modified xsi:type="dcterms:W3CDTF">2012-09-17T18:54:18Z</dcterms:modified>
</cp:coreProperties>
</file>