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3C26A-5A59-4DC5-A2DB-F56E2F2A3CA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1360CA9-132B-44A7-A7CF-9D66B35347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Arial Black" pitchFamily="34" charset="0"/>
            </a:rPr>
            <a:t>Загрязнение</a:t>
          </a:r>
          <a:endParaRPr lang="ru-RU" sz="2400" b="1" dirty="0">
            <a:latin typeface="Arial Black" pitchFamily="34" charset="0"/>
          </a:endParaRPr>
        </a:p>
      </dgm:t>
    </dgm:pt>
    <dgm:pt modelId="{117BE2FA-1262-4F27-B7DC-7391C19BA2F6}" type="parTrans" cxnId="{71DE3340-0EFE-4570-BDAA-A6E530C135A0}">
      <dgm:prSet/>
      <dgm:spPr/>
      <dgm:t>
        <a:bodyPr/>
        <a:lstStyle/>
        <a:p>
          <a:pPr algn="ctr"/>
          <a:endParaRPr lang="ru-RU"/>
        </a:p>
      </dgm:t>
    </dgm:pt>
    <dgm:pt modelId="{ECB6F584-4E3D-4DA7-8E05-23FB686C2770}" type="sibTrans" cxnId="{71DE3340-0EFE-4570-BDAA-A6E530C135A0}">
      <dgm:prSet/>
      <dgm:spPr/>
      <dgm:t>
        <a:bodyPr/>
        <a:lstStyle/>
        <a:p>
          <a:pPr algn="ctr"/>
          <a:endParaRPr lang="ru-RU"/>
        </a:p>
      </dgm:t>
    </dgm:pt>
    <dgm:pt modelId="{85799A79-3B8D-46D6-9C1C-B03E67F1D040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 Black" pitchFamily="34" charset="0"/>
            </a:rPr>
            <a:t>Антропогенное</a:t>
          </a:r>
          <a:endParaRPr lang="ru-RU" sz="1800" b="1" dirty="0">
            <a:latin typeface="Arial Black" pitchFamily="34" charset="0"/>
          </a:endParaRPr>
        </a:p>
      </dgm:t>
    </dgm:pt>
    <dgm:pt modelId="{3177CF86-ED68-4591-9775-173C1A95B1AD}" type="parTrans" cxnId="{710D0973-F74E-4D20-A4C5-FBC69AC81D89}">
      <dgm:prSet/>
      <dgm:spPr/>
      <dgm:t>
        <a:bodyPr/>
        <a:lstStyle/>
        <a:p>
          <a:pPr algn="ctr"/>
          <a:endParaRPr lang="ru-RU"/>
        </a:p>
      </dgm:t>
    </dgm:pt>
    <dgm:pt modelId="{85D89A22-F753-42A2-9647-5C5935848CFA}" type="sibTrans" cxnId="{710D0973-F74E-4D20-A4C5-FBC69AC81D89}">
      <dgm:prSet/>
      <dgm:spPr/>
      <dgm:t>
        <a:bodyPr/>
        <a:lstStyle/>
        <a:p>
          <a:pPr algn="ctr"/>
          <a:endParaRPr lang="ru-RU"/>
        </a:p>
      </dgm:t>
    </dgm:pt>
    <dgm:pt modelId="{DD66BEAA-0EB1-423F-95A3-F8B68D131DF8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Arial Black" pitchFamily="34" charset="0"/>
            </a:rPr>
            <a:t>Биологическое</a:t>
          </a:r>
          <a:endParaRPr lang="ru-RU" sz="1800" dirty="0">
            <a:latin typeface="Arial Black" pitchFamily="34" charset="0"/>
          </a:endParaRPr>
        </a:p>
      </dgm:t>
    </dgm:pt>
    <dgm:pt modelId="{47B35454-76E5-4E6F-ABDD-A7EEC696B7A7}" type="parTrans" cxnId="{8BBA6794-5290-44C0-8B14-22212C9F8302}">
      <dgm:prSet/>
      <dgm:spPr/>
      <dgm:t>
        <a:bodyPr/>
        <a:lstStyle/>
        <a:p>
          <a:pPr algn="ctr"/>
          <a:endParaRPr lang="ru-RU"/>
        </a:p>
      </dgm:t>
    </dgm:pt>
    <dgm:pt modelId="{F82BACD1-9210-4F4E-BA0A-56B9EAC6D378}" type="sibTrans" cxnId="{8BBA6794-5290-44C0-8B14-22212C9F8302}">
      <dgm:prSet/>
      <dgm:spPr/>
      <dgm:t>
        <a:bodyPr/>
        <a:lstStyle/>
        <a:p>
          <a:pPr algn="ctr"/>
          <a:endParaRPr lang="ru-RU"/>
        </a:p>
      </dgm:t>
    </dgm:pt>
    <dgm:pt modelId="{2753934F-5E57-480E-A2AC-674B1A2E99C8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 Black" pitchFamily="34" charset="0"/>
            </a:rPr>
            <a:t>Физическое</a:t>
          </a:r>
          <a:endParaRPr lang="ru-RU" sz="1800" b="1" dirty="0">
            <a:latin typeface="Arial Black" pitchFamily="34" charset="0"/>
          </a:endParaRPr>
        </a:p>
      </dgm:t>
    </dgm:pt>
    <dgm:pt modelId="{A63A50A5-4785-429B-B38D-0D69AF758261}" type="parTrans" cxnId="{1B76D540-7C20-4D24-8640-C0AE00DCA2A6}">
      <dgm:prSet/>
      <dgm:spPr/>
      <dgm:t>
        <a:bodyPr/>
        <a:lstStyle/>
        <a:p>
          <a:pPr algn="ctr"/>
          <a:endParaRPr lang="ru-RU"/>
        </a:p>
      </dgm:t>
    </dgm:pt>
    <dgm:pt modelId="{26FF95C3-FE70-4867-AF95-A394F4EC4DFF}" type="sibTrans" cxnId="{1B76D540-7C20-4D24-8640-C0AE00DCA2A6}">
      <dgm:prSet/>
      <dgm:spPr/>
      <dgm:t>
        <a:bodyPr/>
        <a:lstStyle/>
        <a:p>
          <a:pPr algn="ctr"/>
          <a:endParaRPr lang="ru-RU"/>
        </a:p>
      </dgm:t>
    </dgm:pt>
    <dgm:pt modelId="{6C57B5D7-3248-4EBA-AC89-E024D7F22D76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 Black" pitchFamily="34" charset="0"/>
            </a:rPr>
            <a:t>Естественное (природное</a:t>
          </a:r>
          <a:r>
            <a:rPr lang="ru-RU" sz="1800" dirty="0" smtClean="0"/>
            <a:t>)</a:t>
          </a:r>
          <a:endParaRPr lang="ru-RU" sz="1800" dirty="0"/>
        </a:p>
      </dgm:t>
    </dgm:pt>
    <dgm:pt modelId="{0C8EB225-CA5A-4B02-94C6-72EB981F5D01}" type="parTrans" cxnId="{F78AAE5A-47AE-4CE1-83A4-4D5A30C0DBA0}">
      <dgm:prSet/>
      <dgm:spPr/>
      <dgm:t>
        <a:bodyPr/>
        <a:lstStyle/>
        <a:p>
          <a:pPr algn="ctr"/>
          <a:endParaRPr lang="ru-RU"/>
        </a:p>
      </dgm:t>
    </dgm:pt>
    <dgm:pt modelId="{C4600005-6912-41E9-B4DB-ACC648254565}" type="sibTrans" cxnId="{F78AAE5A-47AE-4CE1-83A4-4D5A30C0DBA0}">
      <dgm:prSet/>
      <dgm:spPr/>
      <dgm:t>
        <a:bodyPr/>
        <a:lstStyle/>
        <a:p>
          <a:pPr algn="ctr"/>
          <a:endParaRPr lang="ru-RU"/>
        </a:p>
      </dgm:t>
    </dgm:pt>
    <dgm:pt modelId="{80A646CE-B7F3-4775-A7E6-7F15F74DB274}">
      <dgm:prSet custT="1"/>
      <dgm:spPr/>
      <dgm:t>
        <a:bodyPr/>
        <a:lstStyle/>
        <a:p>
          <a:pPr algn="ctr"/>
          <a:r>
            <a:rPr lang="ru-RU" sz="1800" b="1" dirty="0" smtClean="0">
              <a:latin typeface="Arial Black" pitchFamily="34" charset="0"/>
            </a:rPr>
            <a:t>Химическое</a:t>
          </a:r>
          <a:endParaRPr lang="ru-RU" sz="1800" b="1" dirty="0">
            <a:latin typeface="Arial Black" pitchFamily="34" charset="0"/>
          </a:endParaRPr>
        </a:p>
      </dgm:t>
    </dgm:pt>
    <dgm:pt modelId="{01C9C0E4-2400-4F07-BB65-F756C1B4586D}" type="parTrans" cxnId="{1AAC06E9-CA17-4A26-9960-17FAAFE69896}">
      <dgm:prSet/>
      <dgm:spPr/>
      <dgm:t>
        <a:bodyPr/>
        <a:lstStyle/>
        <a:p>
          <a:pPr algn="ctr"/>
          <a:endParaRPr lang="ru-RU"/>
        </a:p>
      </dgm:t>
    </dgm:pt>
    <dgm:pt modelId="{E62DCF7A-AC98-478A-96EF-B1FB58F26061}" type="sibTrans" cxnId="{1AAC06E9-CA17-4A26-9960-17FAAFE69896}">
      <dgm:prSet/>
      <dgm:spPr/>
      <dgm:t>
        <a:bodyPr/>
        <a:lstStyle/>
        <a:p>
          <a:pPr algn="ctr"/>
          <a:endParaRPr lang="ru-RU"/>
        </a:p>
      </dgm:t>
    </dgm:pt>
    <dgm:pt modelId="{DA7A14D1-70A7-46CC-ABE4-94EEC7055B56}">
      <dgm:prSet custT="1"/>
      <dgm:spPr/>
      <dgm:t>
        <a:bodyPr/>
        <a:lstStyle/>
        <a:p>
          <a:pPr algn="ctr"/>
          <a:r>
            <a:rPr lang="ru-RU" sz="1800" b="1" dirty="0" smtClean="0">
              <a:latin typeface="Arial Black" pitchFamily="34" charset="0"/>
            </a:rPr>
            <a:t>Механическое</a:t>
          </a:r>
          <a:endParaRPr lang="ru-RU" sz="1800" b="1" dirty="0">
            <a:latin typeface="Arial Black" pitchFamily="34" charset="0"/>
          </a:endParaRPr>
        </a:p>
      </dgm:t>
    </dgm:pt>
    <dgm:pt modelId="{0476B4F2-6896-43F5-AE86-CC44AE3CCDDB}" type="parTrans" cxnId="{6655647A-E63B-4036-A6A3-BBB81D0DD4C8}">
      <dgm:prSet/>
      <dgm:spPr/>
      <dgm:t>
        <a:bodyPr/>
        <a:lstStyle/>
        <a:p>
          <a:pPr algn="ctr"/>
          <a:endParaRPr lang="ru-RU"/>
        </a:p>
      </dgm:t>
    </dgm:pt>
    <dgm:pt modelId="{88657E45-128D-4F8F-B74C-A1392F7815B0}" type="sibTrans" cxnId="{6655647A-E63B-4036-A6A3-BBB81D0DD4C8}">
      <dgm:prSet/>
      <dgm:spPr/>
      <dgm:t>
        <a:bodyPr/>
        <a:lstStyle/>
        <a:p>
          <a:pPr algn="ctr"/>
          <a:endParaRPr lang="ru-RU"/>
        </a:p>
      </dgm:t>
    </dgm:pt>
    <dgm:pt modelId="{E9C1FE14-AC42-495A-AEC5-3D27769DDD2D}" type="pres">
      <dgm:prSet presAssocID="{A543C26A-5A59-4DC5-A2DB-F56E2F2A3C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C38636-EE10-4C9E-9DB7-56DACB11B6DF}" type="pres">
      <dgm:prSet presAssocID="{E1360CA9-132B-44A7-A7CF-9D66B353472C}" presName="hierRoot1" presStyleCnt="0"/>
      <dgm:spPr/>
    </dgm:pt>
    <dgm:pt modelId="{DE8FD913-D717-425D-8ED8-791F970D728E}" type="pres">
      <dgm:prSet presAssocID="{E1360CA9-132B-44A7-A7CF-9D66B353472C}" presName="composite" presStyleCnt="0"/>
      <dgm:spPr/>
    </dgm:pt>
    <dgm:pt modelId="{DDB28DB0-E1AE-457F-8F60-815DA467C0C7}" type="pres">
      <dgm:prSet presAssocID="{E1360CA9-132B-44A7-A7CF-9D66B353472C}" presName="background" presStyleLbl="node0" presStyleIdx="0" presStyleCnt="1"/>
      <dgm:spPr/>
    </dgm:pt>
    <dgm:pt modelId="{013EC62E-AB73-4EFD-B9A7-4D8EEA7FFB39}" type="pres">
      <dgm:prSet presAssocID="{E1360CA9-132B-44A7-A7CF-9D66B353472C}" presName="text" presStyleLbl="fgAcc0" presStyleIdx="0" presStyleCnt="1" custScaleX="1778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4A8298-8135-409B-8BB5-403C8113B568}" type="pres">
      <dgm:prSet presAssocID="{E1360CA9-132B-44A7-A7CF-9D66B353472C}" presName="hierChild2" presStyleCnt="0"/>
      <dgm:spPr/>
    </dgm:pt>
    <dgm:pt modelId="{26B4A745-1AE6-480A-9CED-29D3BFD81BE2}" type="pres">
      <dgm:prSet presAssocID="{3177CF86-ED68-4591-9775-173C1A95B1A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04BD8D7-D37B-4C31-A64D-4A7BCE514D6F}" type="pres">
      <dgm:prSet presAssocID="{85799A79-3B8D-46D6-9C1C-B03E67F1D040}" presName="hierRoot2" presStyleCnt="0"/>
      <dgm:spPr/>
    </dgm:pt>
    <dgm:pt modelId="{1485E920-F45F-407D-AA12-26D1193AF352}" type="pres">
      <dgm:prSet presAssocID="{85799A79-3B8D-46D6-9C1C-B03E67F1D040}" presName="composite2" presStyleCnt="0"/>
      <dgm:spPr/>
    </dgm:pt>
    <dgm:pt modelId="{3E18EB9A-97A6-4A8F-8299-00714A7F26A2}" type="pres">
      <dgm:prSet presAssocID="{85799A79-3B8D-46D6-9C1C-B03E67F1D040}" presName="background2" presStyleLbl="node2" presStyleIdx="0" presStyleCnt="2"/>
      <dgm:spPr/>
    </dgm:pt>
    <dgm:pt modelId="{1F4E7BF4-3651-4221-A503-273396734892}" type="pres">
      <dgm:prSet presAssocID="{85799A79-3B8D-46D6-9C1C-B03E67F1D040}" presName="text2" presStyleLbl="fgAcc2" presStyleIdx="0" presStyleCnt="2" custScaleX="173941" custScaleY="101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C05A5-5DE8-459A-8B02-68B4AF6650E0}" type="pres">
      <dgm:prSet presAssocID="{85799A79-3B8D-46D6-9C1C-B03E67F1D040}" presName="hierChild3" presStyleCnt="0"/>
      <dgm:spPr/>
    </dgm:pt>
    <dgm:pt modelId="{459506DA-04B1-49CE-B091-3E92B1254838}" type="pres">
      <dgm:prSet presAssocID="{47B35454-76E5-4E6F-ABDD-A7EEC696B7A7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A49AA82-2DF0-42FB-B218-75F560846644}" type="pres">
      <dgm:prSet presAssocID="{DD66BEAA-0EB1-423F-95A3-F8B68D131DF8}" presName="hierRoot3" presStyleCnt="0"/>
      <dgm:spPr/>
    </dgm:pt>
    <dgm:pt modelId="{3DC33F07-3B29-4515-93F4-1A8D90987D07}" type="pres">
      <dgm:prSet presAssocID="{DD66BEAA-0EB1-423F-95A3-F8B68D131DF8}" presName="composite3" presStyleCnt="0"/>
      <dgm:spPr/>
    </dgm:pt>
    <dgm:pt modelId="{ACDA3AA2-19E0-4719-80C0-EAD5B238D11F}" type="pres">
      <dgm:prSet presAssocID="{DD66BEAA-0EB1-423F-95A3-F8B68D131DF8}" presName="background3" presStyleLbl="node3" presStyleIdx="0" presStyleCnt="4"/>
      <dgm:spPr/>
    </dgm:pt>
    <dgm:pt modelId="{BEEE8105-4120-4041-99C2-1C7937C8CAE3}" type="pres">
      <dgm:prSet presAssocID="{DD66BEAA-0EB1-423F-95A3-F8B68D131DF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BB03D5-90E3-43F8-BE17-817A09B86834}" type="pres">
      <dgm:prSet presAssocID="{DD66BEAA-0EB1-423F-95A3-F8B68D131DF8}" presName="hierChild4" presStyleCnt="0"/>
      <dgm:spPr/>
    </dgm:pt>
    <dgm:pt modelId="{A1B51079-BE29-4806-B4E3-8F84BF90AB8F}" type="pres">
      <dgm:prSet presAssocID="{A63A50A5-4785-429B-B38D-0D69AF758261}" presName="Name17" presStyleLbl="parChTrans1D3" presStyleIdx="1" presStyleCnt="4"/>
      <dgm:spPr/>
      <dgm:t>
        <a:bodyPr/>
        <a:lstStyle/>
        <a:p>
          <a:endParaRPr lang="ru-RU"/>
        </a:p>
      </dgm:t>
    </dgm:pt>
    <dgm:pt modelId="{5C79038B-853D-4004-B26F-F340D55447F8}" type="pres">
      <dgm:prSet presAssocID="{2753934F-5E57-480E-A2AC-674B1A2E99C8}" presName="hierRoot3" presStyleCnt="0"/>
      <dgm:spPr/>
    </dgm:pt>
    <dgm:pt modelId="{5E3F26E7-3C85-460A-A49B-D9D850E28E02}" type="pres">
      <dgm:prSet presAssocID="{2753934F-5E57-480E-A2AC-674B1A2E99C8}" presName="composite3" presStyleCnt="0"/>
      <dgm:spPr/>
    </dgm:pt>
    <dgm:pt modelId="{E18F57DB-43F3-416C-9DEC-DE7AEB5E35A7}" type="pres">
      <dgm:prSet presAssocID="{2753934F-5E57-480E-A2AC-674B1A2E99C8}" presName="background3" presStyleLbl="node3" presStyleIdx="1" presStyleCnt="4"/>
      <dgm:spPr/>
    </dgm:pt>
    <dgm:pt modelId="{BAC0B998-7E6A-4EDF-B52F-27AD69C0D6F1}" type="pres">
      <dgm:prSet presAssocID="{2753934F-5E57-480E-A2AC-674B1A2E99C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0A2484-A7F4-4FE1-B59D-A0AA3FA0048E}" type="pres">
      <dgm:prSet presAssocID="{2753934F-5E57-480E-A2AC-674B1A2E99C8}" presName="hierChild4" presStyleCnt="0"/>
      <dgm:spPr/>
    </dgm:pt>
    <dgm:pt modelId="{C3E600DE-15BD-43F6-8BF0-B511D86EF66B}" type="pres">
      <dgm:prSet presAssocID="{01C9C0E4-2400-4F07-BB65-F756C1B4586D}" presName="Name17" presStyleLbl="parChTrans1D3" presStyleIdx="2" presStyleCnt="4"/>
      <dgm:spPr/>
      <dgm:t>
        <a:bodyPr/>
        <a:lstStyle/>
        <a:p>
          <a:endParaRPr lang="ru-RU"/>
        </a:p>
      </dgm:t>
    </dgm:pt>
    <dgm:pt modelId="{FE4C7A77-C0BF-4610-B1E2-F323A582C8C0}" type="pres">
      <dgm:prSet presAssocID="{80A646CE-B7F3-4775-A7E6-7F15F74DB274}" presName="hierRoot3" presStyleCnt="0"/>
      <dgm:spPr/>
    </dgm:pt>
    <dgm:pt modelId="{CFD41E9A-9B07-4967-ACBD-26751F869717}" type="pres">
      <dgm:prSet presAssocID="{80A646CE-B7F3-4775-A7E6-7F15F74DB274}" presName="composite3" presStyleCnt="0"/>
      <dgm:spPr/>
    </dgm:pt>
    <dgm:pt modelId="{11FCC349-76B6-4912-8DD5-24C82513CA86}" type="pres">
      <dgm:prSet presAssocID="{80A646CE-B7F3-4775-A7E6-7F15F74DB274}" presName="background3" presStyleLbl="node3" presStyleIdx="2" presStyleCnt="4"/>
      <dgm:spPr/>
    </dgm:pt>
    <dgm:pt modelId="{620A8327-A4AA-4219-8B8C-0D2688886789}" type="pres">
      <dgm:prSet presAssocID="{80A646CE-B7F3-4775-A7E6-7F15F74DB27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6A8D0B-9F25-440F-9D67-0A57EB5E9EBE}" type="pres">
      <dgm:prSet presAssocID="{80A646CE-B7F3-4775-A7E6-7F15F74DB274}" presName="hierChild4" presStyleCnt="0"/>
      <dgm:spPr/>
    </dgm:pt>
    <dgm:pt modelId="{12B22FF6-ECF7-4AE3-846B-D2B26EED8902}" type="pres">
      <dgm:prSet presAssocID="{0476B4F2-6896-43F5-AE86-CC44AE3CCDDB}" presName="Name17" presStyleLbl="parChTrans1D3" presStyleIdx="3" presStyleCnt="4"/>
      <dgm:spPr/>
      <dgm:t>
        <a:bodyPr/>
        <a:lstStyle/>
        <a:p>
          <a:endParaRPr lang="ru-RU"/>
        </a:p>
      </dgm:t>
    </dgm:pt>
    <dgm:pt modelId="{AE4CBE35-8275-4C4F-8ABC-1EB6690B05FE}" type="pres">
      <dgm:prSet presAssocID="{DA7A14D1-70A7-46CC-ABE4-94EEC7055B56}" presName="hierRoot3" presStyleCnt="0"/>
      <dgm:spPr/>
    </dgm:pt>
    <dgm:pt modelId="{8C13F208-E6FA-4233-A53F-D87F7DA26B22}" type="pres">
      <dgm:prSet presAssocID="{DA7A14D1-70A7-46CC-ABE4-94EEC7055B56}" presName="composite3" presStyleCnt="0"/>
      <dgm:spPr/>
    </dgm:pt>
    <dgm:pt modelId="{3A33F3F5-4CAB-44A8-A4FA-02E89ECB25AD}" type="pres">
      <dgm:prSet presAssocID="{DA7A14D1-70A7-46CC-ABE4-94EEC7055B56}" presName="background3" presStyleLbl="node3" presStyleIdx="3" presStyleCnt="4"/>
      <dgm:spPr/>
    </dgm:pt>
    <dgm:pt modelId="{B8B31D06-C07C-4EA4-82CD-2CDE8E1B6DDB}" type="pres">
      <dgm:prSet presAssocID="{DA7A14D1-70A7-46CC-ABE4-94EEC7055B5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326AD9-202D-40BE-8F10-4760137A50F1}" type="pres">
      <dgm:prSet presAssocID="{DA7A14D1-70A7-46CC-ABE4-94EEC7055B56}" presName="hierChild4" presStyleCnt="0"/>
      <dgm:spPr/>
    </dgm:pt>
    <dgm:pt modelId="{5942BDF8-2AF3-4AD0-93A0-CEE964064AA8}" type="pres">
      <dgm:prSet presAssocID="{0C8EB225-CA5A-4B02-94C6-72EB981F5D0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06BAD1D-8761-404D-A241-880417C210F3}" type="pres">
      <dgm:prSet presAssocID="{6C57B5D7-3248-4EBA-AC89-E024D7F22D76}" presName="hierRoot2" presStyleCnt="0"/>
      <dgm:spPr/>
    </dgm:pt>
    <dgm:pt modelId="{DF8B51A3-3F37-4A5C-BE07-52B8EE41A555}" type="pres">
      <dgm:prSet presAssocID="{6C57B5D7-3248-4EBA-AC89-E024D7F22D76}" presName="composite2" presStyleCnt="0"/>
      <dgm:spPr/>
    </dgm:pt>
    <dgm:pt modelId="{2B742B7F-2F63-449A-B3B1-ADECB8EF8526}" type="pres">
      <dgm:prSet presAssocID="{6C57B5D7-3248-4EBA-AC89-E024D7F22D76}" presName="background2" presStyleLbl="node2" presStyleIdx="1" presStyleCnt="2"/>
      <dgm:spPr/>
    </dgm:pt>
    <dgm:pt modelId="{19BA7BFF-EBAA-451E-B196-D2F473F97213}" type="pres">
      <dgm:prSet presAssocID="{6C57B5D7-3248-4EBA-AC89-E024D7F22D76}" presName="text2" presStyleLbl="fgAcc2" presStyleIdx="1" presStyleCnt="2" custScaleX="170155" custScaleY="95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DDE698-5180-4424-92AD-7C3B19B0FC0B}" type="pres">
      <dgm:prSet presAssocID="{6C57B5D7-3248-4EBA-AC89-E024D7F22D76}" presName="hierChild3" presStyleCnt="0"/>
      <dgm:spPr/>
    </dgm:pt>
  </dgm:ptLst>
  <dgm:cxnLst>
    <dgm:cxn modelId="{36A392C9-CAB9-4DCC-8770-47E5CC4E32AC}" type="presOf" srcId="{DD66BEAA-0EB1-423F-95A3-F8B68D131DF8}" destId="{BEEE8105-4120-4041-99C2-1C7937C8CAE3}" srcOrd="0" destOrd="0" presId="urn:microsoft.com/office/officeart/2005/8/layout/hierarchy1"/>
    <dgm:cxn modelId="{17C45952-5298-47D9-96E5-412CCAFC0A15}" type="presOf" srcId="{DA7A14D1-70A7-46CC-ABE4-94EEC7055B56}" destId="{B8B31D06-C07C-4EA4-82CD-2CDE8E1B6DDB}" srcOrd="0" destOrd="0" presId="urn:microsoft.com/office/officeart/2005/8/layout/hierarchy1"/>
    <dgm:cxn modelId="{710D0973-F74E-4D20-A4C5-FBC69AC81D89}" srcId="{E1360CA9-132B-44A7-A7CF-9D66B353472C}" destId="{85799A79-3B8D-46D6-9C1C-B03E67F1D040}" srcOrd="0" destOrd="0" parTransId="{3177CF86-ED68-4591-9775-173C1A95B1AD}" sibTransId="{85D89A22-F753-42A2-9647-5C5935848CFA}"/>
    <dgm:cxn modelId="{BAD28205-A0FE-47D4-AFC0-900EFE8A4E3C}" type="presOf" srcId="{3177CF86-ED68-4591-9775-173C1A95B1AD}" destId="{26B4A745-1AE6-480A-9CED-29D3BFD81BE2}" srcOrd="0" destOrd="0" presId="urn:microsoft.com/office/officeart/2005/8/layout/hierarchy1"/>
    <dgm:cxn modelId="{1B76D540-7C20-4D24-8640-C0AE00DCA2A6}" srcId="{85799A79-3B8D-46D6-9C1C-B03E67F1D040}" destId="{2753934F-5E57-480E-A2AC-674B1A2E99C8}" srcOrd="1" destOrd="0" parTransId="{A63A50A5-4785-429B-B38D-0D69AF758261}" sibTransId="{26FF95C3-FE70-4867-AF95-A394F4EC4DFF}"/>
    <dgm:cxn modelId="{7086C4EB-C7F7-4CCD-A886-27EDE5D66C20}" type="presOf" srcId="{47B35454-76E5-4E6F-ABDD-A7EEC696B7A7}" destId="{459506DA-04B1-49CE-B091-3E92B1254838}" srcOrd="0" destOrd="0" presId="urn:microsoft.com/office/officeart/2005/8/layout/hierarchy1"/>
    <dgm:cxn modelId="{0ABCC0A3-65CA-4D3A-87C3-7112B01F081F}" type="presOf" srcId="{0C8EB225-CA5A-4B02-94C6-72EB981F5D01}" destId="{5942BDF8-2AF3-4AD0-93A0-CEE964064AA8}" srcOrd="0" destOrd="0" presId="urn:microsoft.com/office/officeart/2005/8/layout/hierarchy1"/>
    <dgm:cxn modelId="{139899DC-9A4D-4069-91D1-3BE9103F0AE5}" type="presOf" srcId="{A543C26A-5A59-4DC5-A2DB-F56E2F2A3CAE}" destId="{E9C1FE14-AC42-495A-AEC5-3D27769DDD2D}" srcOrd="0" destOrd="0" presId="urn:microsoft.com/office/officeart/2005/8/layout/hierarchy1"/>
    <dgm:cxn modelId="{C89A6F7B-4F0E-4D33-9AB4-58B0323D829F}" type="presOf" srcId="{E1360CA9-132B-44A7-A7CF-9D66B353472C}" destId="{013EC62E-AB73-4EFD-B9A7-4D8EEA7FFB39}" srcOrd="0" destOrd="0" presId="urn:microsoft.com/office/officeart/2005/8/layout/hierarchy1"/>
    <dgm:cxn modelId="{71DE3340-0EFE-4570-BDAA-A6E530C135A0}" srcId="{A543C26A-5A59-4DC5-A2DB-F56E2F2A3CAE}" destId="{E1360CA9-132B-44A7-A7CF-9D66B353472C}" srcOrd="0" destOrd="0" parTransId="{117BE2FA-1262-4F27-B7DC-7391C19BA2F6}" sibTransId="{ECB6F584-4E3D-4DA7-8E05-23FB686C2770}"/>
    <dgm:cxn modelId="{1AAC06E9-CA17-4A26-9960-17FAAFE69896}" srcId="{85799A79-3B8D-46D6-9C1C-B03E67F1D040}" destId="{80A646CE-B7F3-4775-A7E6-7F15F74DB274}" srcOrd="2" destOrd="0" parTransId="{01C9C0E4-2400-4F07-BB65-F756C1B4586D}" sibTransId="{E62DCF7A-AC98-478A-96EF-B1FB58F26061}"/>
    <dgm:cxn modelId="{17E6E65E-EB17-4119-863A-74303F030217}" type="presOf" srcId="{01C9C0E4-2400-4F07-BB65-F756C1B4586D}" destId="{C3E600DE-15BD-43F6-8BF0-B511D86EF66B}" srcOrd="0" destOrd="0" presId="urn:microsoft.com/office/officeart/2005/8/layout/hierarchy1"/>
    <dgm:cxn modelId="{D8F7736E-F0DB-43AF-9891-39FFCE97FB08}" type="presOf" srcId="{0476B4F2-6896-43F5-AE86-CC44AE3CCDDB}" destId="{12B22FF6-ECF7-4AE3-846B-D2B26EED8902}" srcOrd="0" destOrd="0" presId="urn:microsoft.com/office/officeart/2005/8/layout/hierarchy1"/>
    <dgm:cxn modelId="{BBB95438-E5E5-4C5D-AD54-25B3BF6D86B3}" type="presOf" srcId="{80A646CE-B7F3-4775-A7E6-7F15F74DB274}" destId="{620A8327-A4AA-4219-8B8C-0D2688886789}" srcOrd="0" destOrd="0" presId="urn:microsoft.com/office/officeart/2005/8/layout/hierarchy1"/>
    <dgm:cxn modelId="{F78AAE5A-47AE-4CE1-83A4-4D5A30C0DBA0}" srcId="{E1360CA9-132B-44A7-A7CF-9D66B353472C}" destId="{6C57B5D7-3248-4EBA-AC89-E024D7F22D76}" srcOrd="1" destOrd="0" parTransId="{0C8EB225-CA5A-4B02-94C6-72EB981F5D01}" sibTransId="{C4600005-6912-41E9-B4DB-ACC648254565}"/>
    <dgm:cxn modelId="{753A2F05-59C9-4114-8CF3-6D1FB25D9EF1}" type="presOf" srcId="{2753934F-5E57-480E-A2AC-674B1A2E99C8}" destId="{BAC0B998-7E6A-4EDF-B52F-27AD69C0D6F1}" srcOrd="0" destOrd="0" presId="urn:microsoft.com/office/officeart/2005/8/layout/hierarchy1"/>
    <dgm:cxn modelId="{6655647A-E63B-4036-A6A3-BBB81D0DD4C8}" srcId="{85799A79-3B8D-46D6-9C1C-B03E67F1D040}" destId="{DA7A14D1-70A7-46CC-ABE4-94EEC7055B56}" srcOrd="3" destOrd="0" parTransId="{0476B4F2-6896-43F5-AE86-CC44AE3CCDDB}" sibTransId="{88657E45-128D-4F8F-B74C-A1392F7815B0}"/>
    <dgm:cxn modelId="{E08AE689-6B57-44B9-8326-7AEEB2BBEE8E}" type="presOf" srcId="{85799A79-3B8D-46D6-9C1C-B03E67F1D040}" destId="{1F4E7BF4-3651-4221-A503-273396734892}" srcOrd="0" destOrd="0" presId="urn:microsoft.com/office/officeart/2005/8/layout/hierarchy1"/>
    <dgm:cxn modelId="{7C86CCD5-BFCC-478C-AE6D-D1BC8FF84ABF}" type="presOf" srcId="{A63A50A5-4785-429B-B38D-0D69AF758261}" destId="{A1B51079-BE29-4806-B4E3-8F84BF90AB8F}" srcOrd="0" destOrd="0" presId="urn:microsoft.com/office/officeart/2005/8/layout/hierarchy1"/>
    <dgm:cxn modelId="{8BBA6794-5290-44C0-8B14-22212C9F8302}" srcId="{85799A79-3B8D-46D6-9C1C-B03E67F1D040}" destId="{DD66BEAA-0EB1-423F-95A3-F8B68D131DF8}" srcOrd="0" destOrd="0" parTransId="{47B35454-76E5-4E6F-ABDD-A7EEC696B7A7}" sibTransId="{F82BACD1-9210-4F4E-BA0A-56B9EAC6D378}"/>
    <dgm:cxn modelId="{B931A06A-F702-4922-82DA-EE1D6A00B32B}" type="presOf" srcId="{6C57B5D7-3248-4EBA-AC89-E024D7F22D76}" destId="{19BA7BFF-EBAA-451E-B196-D2F473F97213}" srcOrd="0" destOrd="0" presId="urn:microsoft.com/office/officeart/2005/8/layout/hierarchy1"/>
    <dgm:cxn modelId="{91D65D04-D249-4030-9418-2B1FE01F85AC}" type="presParOf" srcId="{E9C1FE14-AC42-495A-AEC5-3D27769DDD2D}" destId="{1DC38636-EE10-4C9E-9DB7-56DACB11B6DF}" srcOrd="0" destOrd="0" presId="urn:microsoft.com/office/officeart/2005/8/layout/hierarchy1"/>
    <dgm:cxn modelId="{8C8183D6-4033-424F-86BB-005AEAB7DFCD}" type="presParOf" srcId="{1DC38636-EE10-4C9E-9DB7-56DACB11B6DF}" destId="{DE8FD913-D717-425D-8ED8-791F970D728E}" srcOrd="0" destOrd="0" presId="urn:microsoft.com/office/officeart/2005/8/layout/hierarchy1"/>
    <dgm:cxn modelId="{D0BF154D-816C-4114-9E84-6C13BE4C2B0B}" type="presParOf" srcId="{DE8FD913-D717-425D-8ED8-791F970D728E}" destId="{DDB28DB0-E1AE-457F-8F60-815DA467C0C7}" srcOrd="0" destOrd="0" presId="urn:microsoft.com/office/officeart/2005/8/layout/hierarchy1"/>
    <dgm:cxn modelId="{8A26B2D1-D66B-4BB5-B451-FA6AD9E4490C}" type="presParOf" srcId="{DE8FD913-D717-425D-8ED8-791F970D728E}" destId="{013EC62E-AB73-4EFD-B9A7-4D8EEA7FFB39}" srcOrd="1" destOrd="0" presId="urn:microsoft.com/office/officeart/2005/8/layout/hierarchy1"/>
    <dgm:cxn modelId="{A0A9D24B-024C-4F60-9CB4-00E14032C57E}" type="presParOf" srcId="{1DC38636-EE10-4C9E-9DB7-56DACB11B6DF}" destId="{D84A8298-8135-409B-8BB5-403C8113B568}" srcOrd="1" destOrd="0" presId="urn:microsoft.com/office/officeart/2005/8/layout/hierarchy1"/>
    <dgm:cxn modelId="{3E65BEE1-755F-43B0-A757-3B7C313AEC50}" type="presParOf" srcId="{D84A8298-8135-409B-8BB5-403C8113B568}" destId="{26B4A745-1AE6-480A-9CED-29D3BFD81BE2}" srcOrd="0" destOrd="0" presId="urn:microsoft.com/office/officeart/2005/8/layout/hierarchy1"/>
    <dgm:cxn modelId="{F7A2F705-085D-4B1D-A97B-631D7D330056}" type="presParOf" srcId="{D84A8298-8135-409B-8BB5-403C8113B568}" destId="{504BD8D7-D37B-4C31-A64D-4A7BCE514D6F}" srcOrd="1" destOrd="0" presId="urn:microsoft.com/office/officeart/2005/8/layout/hierarchy1"/>
    <dgm:cxn modelId="{612D17E1-866A-4E64-85CA-1E445F982C11}" type="presParOf" srcId="{504BD8D7-D37B-4C31-A64D-4A7BCE514D6F}" destId="{1485E920-F45F-407D-AA12-26D1193AF352}" srcOrd="0" destOrd="0" presId="urn:microsoft.com/office/officeart/2005/8/layout/hierarchy1"/>
    <dgm:cxn modelId="{46A36B28-25AC-49A2-B458-B4DE707F82B2}" type="presParOf" srcId="{1485E920-F45F-407D-AA12-26D1193AF352}" destId="{3E18EB9A-97A6-4A8F-8299-00714A7F26A2}" srcOrd="0" destOrd="0" presId="urn:microsoft.com/office/officeart/2005/8/layout/hierarchy1"/>
    <dgm:cxn modelId="{D894B0ED-D83C-4E15-86AB-04A392A64657}" type="presParOf" srcId="{1485E920-F45F-407D-AA12-26D1193AF352}" destId="{1F4E7BF4-3651-4221-A503-273396734892}" srcOrd="1" destOrd="0" presId="urn:microsoft.com/office/officeart/2005/8/layout/hierarchy1"/>
    <dgm:cxn modelId="{758B605A-759B-49E8-B227-9FEDDDF85CC8}" type="presParOf" srcId="{504BD8D7-D37B-4C31-A64D-4A7BCE514D6F}" destId="{2CEC05A5-5DE8-459A-8B02-68B4AF6650E0}" srcOrd="1" destOrd="0" presId="urn:microsoft.com/office/officeart/2005/8/layout/hierarchy1"/>
    <dgm:cxn modelId="{3CA9D5C8-2658-43CB-9202-E8AB6C4531FD}" type="presParOf" srcId="{2CEC05A5-5DE8-459A-8B02-68B4AF6650E0}" destId="{459506DA-04B1-49CE-B091-3E92B1254838}" srcOrd="0" destOrd="0" presId="urn:microsoft.com/office/officeart/2005/8/layout/hierarchy1"/>
    <dgm:cxn modelId="{DB9463C0-B80D-4378-B12A-56DAB7508E5A}" type="presParOf" srcId="{2CEC05A5-5DE8-459A-8B02-68B4AF6650E0}" destId="{4A49AA82-2DF0-42FB-B218-75F560846644}" srcOrd="1" destOrd="0" presId="urn:microsoft.com/office/officeart/2005/8/layout/hierarchy1"/>
    <dgm:cxn modelId="{F125FD7E-91C9-4E9C-9A8E-672711C5272C}" type="presParOf" srcId="{4A49AA82-2DF0-42FB-B218-75F560846644}" destId="{3DC33F07-3B29-4515-93F4-1A8D90987D07}" srcOrd="0" destOrd="0" presId="urn:microsoft.com/office/officeart/2005/8/layout/hierarchy1"/>
    <dgm:cxn modelId="{CB5D3E18-4C55-49D2-9AA9-C0FF388A31E0}" type="presParOf" srcId="{3DC33F07-3B29-4515-93F4-1A8D90987D07}" destId="{ACDA3AA2-19E0-4719-80C0-EAD5B238D11F}" srcOrd="0" destOrd="0" presId="urn:microsoft.com/office/officeart/2005/8/layout/hierarchy1"/>
    <dgm:cxn modelId="{DDDC38D5-B419-4777-9F85-E14F7104FCE7}" type="presParOf" srcId="{3DC33F07-3B29-4515-93F4-1A8D90987D07}" destId="{BEEE8105-4120-4041-99C2-1C7937C8CAE3}" srcOrd="1" destOrd="0" presId="urn:microsoft.com/office/officeart/2005/8/layout/hierarchy1"/>
    <dgm:cxn modelId="{A17D445F-3244-4DCC-9314-D2DC69384D73}" type="presParOf" srcId="{4A49AA82-2DF0-42FB-B218-75F560846644}" destId="{94BB03D5-90E3-43F8-BE17-817A09B86834}" srcOrd="1" destOrd="0" presId="urn:microsoft.com/office/officeart/2005/8/layout/hierarchy1"/>
    <dgm:cxn modelId="{B4E0113A-A256-4447-A738-8A6EA334C2EC}" type="presParOf" srcId="{2CEC05A5-5DE8-459A-8B02-68B4AF6650E0}" destId="{A1B51079-BE29-4806-B4E3-8F84BF90AB8F}" srcOrd="2" destOrd="0" presId="urn:microsoft.com/office/officeart/2005/8/layout/hierarchy1"/>
    <dgm:cxn modelId="{B28EDA2C-3D54-4BB1-B4CD-9BB712526EBE}" type="presParOf" srcId="{2CEC05A5-5DE8-459A-8B02-68B4AF6650E0}" destId="{5C79038B-853D-4004-B26F-F340D55447F8}" srcOrd="3" destOrd="0" presId="urn:microsoft.com/office/officeart/2005/8/layout/hierarchy1"/>
    <dgm:cxn modelId="{019046F0-769D-49A4-BB92-8887C3DDE35E}" type="presParOf" srcId="{5C79038B-853D-4004-B26F-F340D55447F8}" destId="{5E3F26E7-3C85-460A-A49B-D9D850E28E02}" srcOrd="0" destOrd="0" presId="urn:microsoft.com/office/officeart/2005/8/layout/hierarchy1"/>
    <dgm:cxn modelId="{32E8F85E-C994-4370-96B2-C7864056A279}" type="presParOf" srcId="{5E3F26E7-3C85-460A-A49B-D9D850E28E02}" destId="{E18F57DB-43F3-416C-9DEC-DE7AEB5E35A7}" srcOrd="0" destOrd="0" presId="urn:microsoft.com/office/officeart/2005/8/layout/hierarchy1"/>
    <dgm:cxn modelId="{3375B5C1-1EE4-482A-B9A0-7A638BE43217}" type="presParOf" srcId="{5E3F26E7-3C85-460A-A49B-D9D850E28E02}" destId="{BAC0B998-7E6A-4EDF-B52F-27AD69C0D6F1}" srcOrd="1" destOrd="0" presId="urn:microsoft.com/office/officeart/2005/8/layout/hierarchy1"/>
    <dgm:cxn modelId="{58943BC1-9D43-4A8F-9252-1362AA090E7E}" type="presParOf" srcId="{5C79038B-853D-4004-B26F-F340D55447F8}" destId="{930A2484-A7F4-4FE1-B59D-A0AA3FA0048E}" srcOrd="1" destOrd="0" presId="urn:microsoft.com/office/officeart/2005/8/layout/hierarchy1"/>
    <dgm:cxn modelId="{9B90CFE9-13F2-474D-BFC5-EAEBF04DA414}" type="presParOf" srcId="{2CEC05A5-5DE8-459A-8B02-68B4AF6650E0}" destId="{C3E600DE-15BD-43F6-8BF0-B511D86EF66B}" srcOrd="4" destOrd="0" presId="urn:microsoft.com/office/officeart/2005/8/layout/hierarchy1"/>
    <dgm:cxn modelId="{02B06022-7BB3-423C-B6AB-832D60C4E684}" type="presParOf" srcId="{2CEC05A5-5DE8-459A-8B02-68B4AF6650E0}" destId="{FE4C7A77-C0BF-4610-B1E2-F323A582C8C0}" srcOrd="5" destOrd="0" presId="urn:microsoft.com/office/officeart/2005/8/layout/hierarchy1"/>
    <dgm:cxn modelId="{0269607B-9658-4A34-87D0-CA62743FC879}" type="presParOf" srcId="{FE4C7A77-C0BF-4610-B1E2-F323A582C8C0}" destId="{CFD41E9A-9B07-4967-ACBD-26751F869717}" srcOrd="0" destOrd="0" presId="urn:microsoft.com/office/officeart/2005/8/layout/hierarchy1"/>
    <dgm:cxn modelId="{FDC3ACC5-D533-4CE0-8B68-40DFF8B36127}" type="presParOf" srcId="{CFD41E9A-9B07-4967-ACBD-26751F869717}" destId="{11FCC349-76B6-4912-8DD5-24C82513CA86}" srcOrd="0" destOrd="0" presId="urn:microsoft.com/office/officeart/2005/8/layout/hierarchy1"/>
    <dgm:cxn modelId="{94E54DD1-232A-4BE6-8B34-12352BC8BDA6}" type="presParOf" srcId="{CFD41E9A-9B07-4967-ACBD-26751F869717}" destId="{620A8327-A4AA-4219-8B8C-0D2688886789}" srcOrd="1" destOrd="0" presId="urn:microsoft.com/office/officeart/2005/8/layout/hierarchy1"/>
    <dgm:cxn modelId="{4E295881-8329-4D60-A47A-04FC593F1754}" type="presParOf" srcId="{FE4C7A77-C0BF-4610-B1E2-F323A582C8C0}" destId="{0E6A8D0B-9F25-440F-9D67-0A57EB5E9EBE}" srcOrd="1" destOrd="0" presId="urn:microsoft.com/office/officeart/2005/8/layout/hierarchy1"/>
    <dgm:cxn modelId="{514CC4B3-E837-42F9-A3BC-A9508197B294}" type="presParOf" srcId="{2CEC05A5-5DE8-459A-8B02-68B4AF6650E0}" destId="{12B22FF6-ECF7-4AE3-846B-D2B26EED8902}" srcOrd="6" destOrd="0" presId="urn:microsoft.com/office/officeart/2005/8/layout/hierarchy1"/>
    <dgm:cxn modelId="{5B85358A-EF22-4CE6-AD4C-3FED5632955D}" type="presParOf" srcId="{2CEC05A5-5DE8-459A-8B02-68B4AF6650E0}" destId="{AE4CBE35-8275-4C4F-8ABC-1EB6690B05FE}" srcOrd="7" destOrd="0" presId="urn:microsoft.com/office/officeart/2005/8/layout/hierarchy1"/>
    <dgm:cxn modelId="{3DDF2DF1-DA66-46BF-844E-2388877D7F48}" type="presParOf" srcId="{AE4CBE35-8275-4C4F-8ABC-1EB6690B05FE}" destId="{8C13F208-E6FA-4233-A53F-D87F7DA26B22}" srcOrd="0" destOrd="0" presId="urn:microsoft.com/office/officeart/2005/8/layout/hierarchy1"/>
    <dgm:cxn modelId="{E1915D1B-ED4B-436D-A478-D7FC3F75154B}" type="presParOf" srcId="{8C13F208-E6FA-4233-A53F-D87F7DA26B22}" destId="{3A33F3F5-4CAB-44A8-A4FA-02E89ECB25AD}" srcOrd="0" destOrd="0" presId="urn:microsoft.com/office/officeart/2005/8/layout/hierarchy1"/>
    <dgm:cxn modelId="{DBC31786-5154-4C27-BBC2-F9885D19A4FB}" type="presParOf" srcId="{8C13F208-E6FA-4233-A53F-D87F7DA26B22}" destId="{B8B31D06-C07C-4EA4-82CD-2CDE8E1B6DDB}" srcOrd="1" destOrd="0" presId="urn:microsoft.com/office/officeart/2005/8/layout/hierarchy1"/>
    <dgm:cxn modelId="{EB023E8D-83C5-4B0C-BCF3-116C2D9E362A}" type="presParOf" srcId="{AE4CBE35-8275-4C4F-8ABC-1EB6690B05FE}" destId="{7B326AD9-202D-40BE-8F10-4760137A50F1}" srcOrd="1" destOrd="0" presId="urn:microsoft.com/office/officeart/2005/8/layout/hierarchy1"/>
    <dgm:cxn modelId="{B3AADB6C-5B00-4201-9C68-4C5DFD2DEF28}" type="presParOf" srcId="{D84A8298-8135-409B-8BB5-403C8113B568}" destId="{5942BDF8-2AF3-4AD0-93A0-CEE964064AA8}" srcOrd="2" destOrd="0" presId="urn:microsoft.com/office/officeart/2005/8/layout/hierarchy1"/>
    <dgm:cxn modelId="{52739626-60D4-423E-A21D-C101F736E2FC}" type="presParOf" srcId="{D84A8298-8135-409B-8BB5-403C8113B568}" destId="{206BAD1D-8761-404D-A241-880417C210F3}" srcOrd="3" destOrd="0" presId="urn:microsoft.com/office/officeart/2005/8/layout/hierarchy1"/>
    <dgm:cxn modelId="{569B6EED-7CC7-467F-8853-DE34D853CA11}" type="presParOf" srcId="{206BAD1D-8761-404D-A241-880417C210F3}" destId="{DF8B51A3-3F37-4A5C-BE07-52B8EE41A555}" srcOrd="0" destOrd="0" presId="urn:microsoft.com/office/officeart/2005/8/layout/hierarchy1"/>
    <dgm:cxn modelId="{3DD6437E-490A-401B-A09C-C0122C4F77CF}" type="presParOf" srcId="{DF8B51A3-3F37-4A5C-BE07-52B8EE41A555}" destId="{2B742B7F-2F63-449A-B3B1-ADECB8EF8526}" srcOrd="0" destOrd="0" presId="urn:microsoft.com/office/officeart/2005/8/layout/hierarchy1"/>
    <dgm:cxn modelId="{9289177A-D015-4D80-B9D5-91886B9BECEE}" type="presParOf" srcId="{DF8B51A3-3F37-4A5C-BE07-52B8EE41A555}" destId="{19BA7BFF-EBAA-451E-B196-D2F473F97213}" srcOrd="1" destOrd="0" presId="urn:microsoft.com/office/officeart/2005/8/layout/hierarchy1"/>
    <dgm:cxn modelId="{93B0B7B8-8544-4E91-A39C-0A4032F61968}" type="presParOf" srcId="{206BAD1D-8761-404D-A241-880417C210F3}" destId="{E5DDE698-5180-4424-92AD-7C3B19B0FC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2BDF8-2AF3-4AD0-93A0-CEE964064AA8}">
      <dsp:nvSpPr>
        <dsp:cNvPr id="0" name=""/>
        <dsp:cNvSpPr/>
      </dsp:nvSpPr>
      <dsp:spPr>
        <a:xfrm>
          <a:off x="5634729" y="898081"/>
          <a:ext cx="1383943" cy="41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54"/>
              </a:lnTo>
              <a:lnTo>
                <a:pt x="1383943" y="279654"/>
              </a:lnTo>
              <a:lnTo>
                <a:pt x="1383943" y="410369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22FF6-ECF7-4AE3-846B-D2B26EED8902}">
      <dsp:nvSpPr>
        <dsp:cNvPr id="0" name=""/>
        <dsp:cNvSpPr/>
      </dsp:nvSpPr>
      <dsp:spPr>
        <a:xfrm>
          <a:off x="4277496" y="2215016"/>
          <a:ext cx="2586855" cy="41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54"/>
              </a:lnTo>
              <a:lnTo>
                <a:pt x="2586855" y="279654"/>
              </a:lnTo>
              <a:lnTo>
                <a:pt x="2586855" y="410369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600DE-15BD-43F6-8BF0-B511D86EF66B}">
      <dsp:nvSpPr>
        <dsp:cNvPr id="0" name=""/>
        <dsp:cNvSpPr/>
      </dsp:nvSpPr>
      <dsp:spPr>
        <a:xfrm>
          <a:off x="4277496" y="2215016"/>
          <a:ext cx="862285" cy="41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54"/>
              </a:lnTo>
              <a:lnTo>
                <a:pt x="862285" y="279654"/>
              </a:lnTo>
              <a:lnTo>
                <a:pt x="862285" y="410369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51079-BE29-4806-B4E3-8F84BF90AB8F}">
      <dsp:nvSpPr>
        <dsp:cNvPr id="0" name=""/>
        <dsp:cNvSpPr/>
      </dsp:nvSpPr>
      <dsp:spPr>
        <a:xfrm>
          <a:off x="3415210" y="2215016"/>
          <a:ext cx="862285" cy="410369"/>
        </a:xfrm>
        <a:custGeom>
          <a:avLst/>
          <a:gdLst/>
          <a:ahLst/>
          <a:cxnLst/>
          <a:rect l="0" t="0" r="0" b="0"/>
          <a:pathLst>
            <a:path>
              <a:moveTo>
                <a:pt x="862285" y="0"/>
              </a:moveTo>
              <a:lnTo>
                <a:pt x="862285" y="279654"/>
              </a:lnTo>
              <a:lnTo>
                <a:pt x="0" y="279654"/>
              </a:lnTo>
              <a:lnTo>
                <a:pt x="0" y="410369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506DA-04B1-49CE-B091-3E92B1254838}">
      <dsp:nvSpPr>
        <dsp:cNvPr id="0" name=""/>
        <dsp:cNvSpPr/>
      </dsp:nvSpPr>
      <dsp:spPr>
        <a:xfrm>
          <a:off x="1690640" y="2215016"/>
          <a:ext cx="2586855" cy="410369"/>
        </a:xfrm>
        <a:custGeom>
          <a:avLst/>
          <a:gdLst/>
          <a:ahLst/>
          <a:cxnLst/>
          <a:rect l="0" t="0" r="0" b="0"/>
          <a:pathLst>
            <a:path>
              <a:moveTo>
                <a:pt x="2586855" y="0"/>
              </a:moveTo>
              <a:lnTo>
                <a:pt x="2586855" y="279654"/>
              </a:lnTo>
              <a:lnTo>
                <a:pt x="0" y="279654"/>
              </a:lnTo>
              <a:lnTo>
                <a:pt x="0" y="410369"/>
              </a:lnTo>
            </a:path>
          </a:pathLst>
        </a:custGeom>
        <a:noFill/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4A745-1AE6-480A-9CED-29D3BFD81BE2}">
      <dsp:nvSpPr>
        <dsp:cNvPr id="0" name=""/>
        <dsp:cNvSpPr/>
      </dsp:nvSpPr>
      <dsp:spPr>
        <a:xfrm>
          <a:off x="4277496" y="898081"/>
          <a:ext cx="1357233" cy="410369"/>
        </a:xfrm>
        <a:custGeom>
          <a:avLst/>
          <a:gdLst/>
          <a:ahLst/>
          <a:cxnLst/>
          <a:rect l="0" t="0" r="0" b="0"/>
          <a:pathLst>
            <a:path>
              <a:moveTo>
                <a:pt x="1357233" y="0"/>
              </a:moveTo>
              <a:lnTo>
                <a:pt x="1357233" y="279654"/>
              </a:lnTo>
              <a:lnTo>
                <a:pt x="0" y="279654"/>
              </a:lnTo>
              <a:lnTo>
                <a:pt x="0" y="410369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28DB0-E1AE-457F-8F60-815DA467C0C7}">
      <dsp:nvSpPr>
        <dsp:cNvPr id="0" name=""/>
        <dsp:cNvSpPr/>
      </dsp:nvSpPr>
      <dsp:spPr>
        <a:xfrm>
          <a:off x="4379725" y="2089"/>
          <a:ext cx="2510007" cy="895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EC62E-AB73-4EFD-B9A7-4D8EEA7FFB39}">
      <dsp:nvSpPr>
        <dsp:cNvPr id="0" name=""/>
        <dsp:cNvSpPr/>
      </dsp:nvSpPr>
      <dsp:spPr>
        <a:xfrm>
          <a:off x="4536504" y="151029"/>
          <a:ext cx="2510007" cy="89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Black" pitchFamily="34" charset="0"/>
            </a:rPr>
            <a:t>Загрязнение</a:t>
          </a:r>
          <a:endParaRPr lang="ru-RU" sz="2400" b="1" kern="1200" dirty="0">
            <a:latin typeface="Arial Black" pitchFamily="34" charset="0"/>
          </a:endParaRPr>
        </a:p>
      </dsp:txBody>
      <dsp:txXfrm>
        <a:off x="4536504" y="151029"/>
        <a:ext cx="2510007" cy="895992"/>
      </dsp:txXfrm>
    </dsp:sp>
    <dsp:sp modelId="{3E18EB9A-97A6-4A8F-8299-00714A7F26A2}">
      <dsp:nvSpPr>
        <dsp:cNvPr id="0" name=""/>
        <dsp:cNvSpPr/>
      </dsp:nvSpPr>
      <dsp:spPr>
        <a:xfrm>
          <a:off x="3050331" y="1308451"/>
          <a:ext cx="2454328" cy="906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E7BF4-3651-4221-A503-273396734892}">
      <dsp:nvSpPr>
        <dsp:cNvPr id="0" name=""/>
        <dsp:cNvSpPr/>
      </dsp:nvSpPr>
      <dsp:spPr>
        <a:xfrm>
          <a:off x="3207110" y="1457391"/>
          <a:ext cx="2454328" cy="906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Black" pitchFamily="34" charset="0"/>
            </a:rPr>
            <a:t>Антропогенное</a:t>
          </a:r>
          <a:endParaRPr lang="ru-RU" sz="1800" b="1" kern="1200" dirty="0">
            <a:latin typeface="Arial Black" pitchFamily="34" charset="0"/>
          </a:endParaRPr>
        </a:p>
      </dsp:txBody>
      <dsp:txXfrm>
        <a:off x="3207110" y="1457391"/>
        <a:ext cx="2454328" cy="906565"/>
      </dsp:txXfrm>
    </dsp:sp>
    <dsp:sp modelId="{ACDA3AA2-19E0-4719-80C0-EAD5B238D11F}">
      <dsp:nvSpPr>
        <dsp:cNvPr id="0" name=""/>
        <dsp:cNvSpPr/>
      </dsp:nvSpPr>
      <dsp:spPr>
        <a:xfrm>
          <a:off x="985134" y="2625386"/>
          <a:ext cx="1411012" cy="895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E8105-4120-4041-99C2-1C7937C8CAE3}">
      <dsp:nvSpPr>
        <dsp:cNvPr id="0" name=""/>
        <dsp:cNvSpPr/>
      </dsp:nvSpPr>
      <dsp:spPr>
        <a:xfrm>
          <a:off x="1141913" y="2774326"/>
          <a:ext cx="1411012" cy="89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Биологическое</a:t>
          </a:r>
          <a:endParaRPr lang="ru-RU" sz="1800" kern="1200" dirty="0">
            <a:latin typeface="Arial Black" pitchFamily="34" charset="0"/>
          </a:endParaRPr>
        </a:p>
      </dsp:txBody>
      <dsp:txXfrm>
        <a:off x="1141913" y="2774326"/>
        <a:ext cx="1411012" cy="895992"/>
      </dsp:txXfrm>
    </dsp:sp>
    <dsp:sp modelId="{E18F57DB-43F3-416C-9DEC-DE7AEB5E35A7}">
      <dsp:nvSpPr>
        <dsp:cNvPr id="0" name=""/>
        <dsp:cNvSpPr/>
      </dsp:nvSpPr>
      <dsp:spPr>
        <a:xfrm>
          <a:off x="2709704" y="2625386"/>
          <a:ext cx="1411012" cy="895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0B998-7E6A-4EDF-B52F-27AD69C0D6F1}">
      <dsp:nvSpPr>
        <dsp:cNvPr id="0" name=""/>
        <dsp:cNvSpPr/>
      </dsp:nvSpPr>
      <dsp:spPr>
        <a:xfrm>
          <a:off x="2866483" y="2774326"/>
          <a:ext cx="1411012" cy="89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Black" pitchFamily="34" charset="0"/>
            </a:rPr>
            <a:t>Физическое</a:t>
          </a:r>
          <a:endParaRPr lang="ru-RU" sz="1800" b="1" kern="1200" dirty="0">
            <a:latin typeface="Arial Black" pitchFamily="34" charset="0"/>
          </a:endParaRPr>
        </a:p>
      </dsp:txBody>
      <dsp:txXfrm>
        <a:off x="2866483" y="2774326"/>
        <a:ext cx="1411012" cy="895992"/>
      </dsp:txXfrm>
    </dsp:sp>
    <dsp:sp modelId="{11FCC349-76B6-4912-8DD5-24C82513CA86}">
      <dsp:nvSpPr>
        <dsp:cNvPr id="0" name=""/>
        <dsp:cNvSpPr/>
      </dsp:nvSpPr>
      <dsp:spPr>
        <a:xfrm>
          <a:off x="4434275" y="2625386"/>
          <a:ext cx="1411012" cy="895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A8327-A4AA-4219-8B8C-0D2688886789}">
      <dsp:nvSpPr>
        <dsp:cNvPr id="0" name=""/>
        <dsp:cNvSpPr/>
      </dsp:nvSpPr>
      <dsp:spPr>
        <a:xfrm>
          <a:off x="4591054" y="2774326"/>
          <a:ext cx="1411012" cy="89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Black" pitchFamily="34" charset="0"/>
            </a:rPr>
            <a:t>Химическое</a:t>
          </a:r>
          <a:endParaRPr lang="ru-RU" sz="1800" b="1" kern="1200" dirty="0">
            <a:latin typeface="Arial Black" pitchFamily="34" charset="0"/>
          </a:endParaRPr>
        </a:p>
      </dsp:txBody>
      <dsp:txXfrm>
        <a:off x="4591054" y="2774326"/>
        <a:ext cx="1411012" cy="895992"/>
      </dsp:txXfrm>
    </dsp:sp>
    <dsp:sp modelId="{3A33F3F5-4CAB-44A8-A4FA-02E89ECB25AD}">
      <dsp:nvSpPr>
        <dsp:cNvPr id="0" name=""/>
        <dsp:cNvSpPr/>
      </dsp:nvSpPr>
      <dsp:spPr>
        <a:xfrm>
          <a:off x="6158845" y="2625386"/>
          <a:ext cx="1411012" cy="895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31D06-C07C-4EA4-82CD-2CDE8E1B6DDB}">
      <dsp:nvSpPr>
        <dsp:cNvPr id="0" name=""/>
        <dsp:cNvSpPr/>
      </dsp:nvSpPr>
      <dsp:spPr>
        <a:xfrm>
          <a:off x="6315624" y="2774326"/>
          <a:ext cx="1411012" cy="89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Black" pitchFamily="34" charset="0"/>
            </a:rPr>
            <a:t>Механическое</a:t>
          </a:r>
          <a:endParaRPr lang="ru-RU" sz="1800" b="1" kern="1200" dirty="0">
            <a:latin typeface="Arial Black" pitchFamily="34" charset="0"/>
          </a:endParaRPr>
        </a:p>
      </dsp:txBody>
      <dsp:txXfrm>
        <a:off x="6315624" y="2774326"/>
        <a:ext cx="1411012" cy="895992"/>
      </dsp:txXfrm>
    </dsp:sp>
    <dsp:sp modelId="{2B742B7F-2F63-449A-B3B1-ADECB8EF8526}">
      <dsp:nvSpPr>
        <dsp:cNvPr id="0" name=""/>
        <dsp:cNvSpPr/>
      </dsp:nvSpPr>
      <dsp:spPr>
        <a:xfrm>
          <a:off x="5818218" y="1308451"/>
          <a:ext cx="2400907" cy="851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A7BFF-EBAA-451E-B196-D2F473F97213}">
      <dsp:nvSpPr>
        <dsp:cNvPr id="0" name=""/>
        <dsp:cNvSpPr/>
      </dsp:nvSpPr>
      <dsp:spPr>
        <a:xfrm>
          <a:off x="5974997" y="1457391"/>
          <a:ext cx="2400907" cy="851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Black" pitchFamily="34" charset="0"/>
            </a:rPr>
            <a:t>Естественное (природное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5974997" y="1457391"/>
        <a:ext cx="2400907" cy="851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78904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Антропогенная нагрузка и устойчивость ландшафта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908720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Arial Black" pitchFamily="34" charset="0"/>
              </a:rPr>
              <a:t>Урок 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Arial Black" pitchFamily="34" charset="0"/>
              </a:rPr>
              <a:t>по  ландшафтной экологии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Arial Black" pitchFamily="34" charset="0"/>
              </a:rPr>
              <a:t>на  тему:</a:t>
            </a:r>
            <a:r>
              <a:rPr lang="ru-RU" dirty="0" smtClean="0">
                <a:solidFill>
                  <a:schemeClr val="hlink"/>
                </a:solidFill>
              </a:rPr>
              <a:t/>
            </a:r>
            <a:br>
              <a:rPr lang="ru-RU" dirty="0" smtClean="0">
                <a:solidFill>
                  <a:schemeClr val="hlink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476250"/>
            <a:ext cx="8424936" cy="14398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Химическое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загрязнение 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2205038"/>
            <a:ext cx="8136904" cy="4187825"/>
          </a:xfrm>
        </p:spPr>
        <p:txBody>
          <a:bodyPr/>
          <a:lstStyle/>
          <a:p>
            <a:r>
              <a:rPr lang="ru-RU" b="1" dirty="0" smtClean="0"/>
              <a:t>Аэрозоли</a:t>
            </a:r>
          </a:p>
          <a:p>
            <a:r>
              <a:rPr lang="ru-RU" b="1" dirty="0" smtClean="0"/>
              <a:t>Тяжелые металлы</a:t>
            </a:r>
          </a:p>
          <a:p>
            <a:r>
              <a:rPr lang="ru-RU" b="1" dirty="0" smtClean="0"/>
              <a:t>Пестициды</a:t>
            </a:r>
          </a:p>
          <a:p>
            <a:r>
              <a:rPr lang="ru-RU" b="1" dirty="0" smtClean="0"/>
              <a:t>Пластмассы</a:t>
            </a:r>
          </a:p>
          <a:p>
            <a:r>
              <a:rPr lang="ru-RU" b="1" dirty="0" smtClean="0"/>
              <a:t>Красители и пищевые добавки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Механическое  загрязнение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32048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Пыль </a:t>
            </a:r>
          </a:p>
          <a:p>
            <a:r>
              <a:rPr lang="ru-RU" dirty="0" smtClean="0">
                <a:latin typeface="Arial Black" pitchFamily="34" charset="0"/>
              </a:rPr>
              <a:t>Бытовые отходы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098" name="Picture 2" descr="C:\Documents and Settings\Admin\Мои документы\Загрузки\du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429000"/>
            <a:ext cx="4286250" cy="255270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Загрузки\waste Tel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425078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3068638"/>
            <a:ext cx="8352928" cy="3108325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Инерционная</a:t>
            </a:r>
            <a:r>
              <a:rPr lang="ru-RU" dirty="0" smtClean="0"/>
              <a:t> – отсутствует видимая реакция на антропогенное воздействие.</a:t>
            </a:r>
          </a:p>
          <a:p>
            <a:r>
              <a:rPr lang="ru-RU" b="1" i="1" dirty="0" smtClean="0">
                <a:solidFill>
                  <a:srgbClr val="0000CC"/>
                </a:solidFill>
              </a:rPr>
              <a:t>Резистентная</a:t>
            </a:r>
            <a:r>
              <a:rPr lang="ru-RU" dirty="0" smtClean="0"/>
              <a:t> – ландшафт способен к полному восстановлению.</a:t>
            </a:r>
          </a:p>
          <a:p>
            <a:r>
              <a:rPr lang="ru-RU" b="1" i="1" dirty="0" smtClean="0">
                <a:solidFill>
                  <a:srgbClr val="0000CC"/>
                </a:solidFill>
              </a:rPr>
              <a:t>Адаптивная</a:t>
            </a:r>
            <a:r>
              <a:rPr lang="ru-RU" dirty="0" smtClean="0"/>
              <a:t> – </a:t>
            </a:r>
            <a:r>
              <a:rPr lang="ru-RU" dirty="0" err="1" smtClean="0"/>
              <a:t>геосистема</a:t>
            </a:r>
            <a:r>
              <a:rPr lang="ru-RU" dirty="0" smtClean="0"/>
              <a:t> приспосабливается к антропогенным нагрузкам, частично изменяясь.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33375"/>
            <a:ext cx="8568952" cy="27352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Способность ландшафта сохранять свою структуру и  свойства под воздействием антропогенных нагрузок называется </a:t>
            </a:r>
            <a:r>
              <a:rPr lang="ru-RU" i="1" u="sng" dirty="0" smtClean="0">
                <a:solidFill>
                  <a:srgbClr val="0000CC"/>
                </a:solidFill>
              </a:rPr>
              <a:t>устойчивостью.</a:t>
            </a:r>
            <a:endParaRPr lang="ru-RU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820472" cy="41041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Воздействие человека на компоненты ландшафта и </a:t>
            </a:r>
            <a:r>
              <a:rPr lang="ru-RU" dirty="0" err="1" smtClean="0">
                <a:solidFill>
                  <a:srgbClr val="C00000"/>
                </a:solidFill>
              </a:rPr>
              <a:t>геосистемы</a:t>
            </a:r>
            <a:r>
              <a:rPr lang="ru-RU" dirty="0" smtClean="0">
                <a:solidFill>
                  <a:srgbClr val="C00000"/>
                </a:solidFill>
              </a:rPr>
              <a:t>  в целом носит название </a:t>
            </a:r>
            <a:r>
              <a:rPr lang="ru-RU" i="1" u="sng" dirty="0" smtClean="0">
                <a:solidFill>
                  <a:srgbClr val="0000CC"/>
                </a:solidFill>
              </a:rPr>
              <a:t>антропогенной  нагрузки</a:t>
            </a:r>
            <a:endParaRPr lang="ru-RU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476250"/>
            <a:ext cx="8496944" cy="23764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Ландшафт  обеспечивает потребности человечества, выполняя социально-экономические функции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2997200"/>
            <a:ext cx="8183562" cy="34671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Ресурсовоспроизводящие</a:t>
            </a:r>
            <a:endParaRPr lang="ru-RU" dirty="0" smtClean="0"/>
          </a:p>
          <a:p>
            <a:r>
              <a:rPr lang="ru-RU" dirty="0" err="1" smtClean="0"/>
              <a:t>Средовоспроизводящие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Природоохранные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3568" y="2924944"/>
            <a:ext cx="3672408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Современные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4572000" y="2996952"/>
            <a:ext cx="396044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Потенциальные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426121">
            <a:off x="276736" y="559590"/>
            <a:ext cx="8472251" cy="1077218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CC"/>
                </a:solidFill>
                <a:latin typeface="Arial Black" pitchFamily="34" charset="0"/>
              </a:rPr>
              <a:t>социально-экономические функции</a:t>
            </a:r>
            <a:endParaRPr lang="ru-RU" sz="3200" dirty="0">
              <a:solidFill>
                <a:srgbClr val="0000CC"/>
              </a:solidFill>
              <a:latin typeface="Arial Black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750199" y="1678769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357686" y="1714488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28596" y="1571612"/>
            <a:ext cx="6929486" cy="7143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5576" y="29249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современные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6056" y="292893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потенциальные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789040"/>
            <a:ext cx="86409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Современные социально-экономические функции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400" dirty="0" smtClean="0"/>
              <a:t>выполняемые ландшафтом на данный момент.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Потенциальные социально-экономические функции</a:t>
            </a:r>
            <a:r>
              <a:rPr lang="ru-RU" sz="2400" dirty="0" smtClean="0"/>
              <a:t>– </a:t>
            </a:r>
            <a:r>
              <a:rPr lang="ru-RU" sz="2400" dirty="0" err="1" smtClean="0"/>
              <a:t>функции</a:t>
            </a:r>
            <a:r>
              <a:rPr lang="ru-RU" sz="2400" dirty="0" smtClean="0"/>
              <a:t>, которые ландшафт будет выполнять в будущем.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33375"/>
            <a:ext cx="8496944" cy="26638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Норма нагрузки на ландшафт - т.е. величина антропогенного воздействия, не приводящего к нарушению  функций ландшафта.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3573463"/>
            <a:ext cx="8352928" cy="296386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Критической или предельно допустимой нагрузкой считается такая нагрузка, при превышении которой происходит разрушение структуры ландшафта и нарушение его функций.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32657"/>
            <a:ext cx="8424936" cy="2160239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FF0000"/>
                </a:solidFill>
              </a:rPr>
              <a:t>Загрязнением</a:t>
            </a:r>
            <a:r>
              <a:rPr lang="ru-RU" dirty="0" smtClean="0">
                <a:solidFill>
                  <a:srgbClr val="0000CC"/>
                </a:solidFill>
              </a:rPr>
              <a:t> называют внесение в среду веществ, нарушающих функционирование ландшафта или отдельных его компонентов.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00438"/>
            <a:ext cx="8183563" cy="289242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-612576" y="2636912"/>
          <a:ext cx="936104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Виды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антропогенного загрязнения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83880" cy="4187952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Биологическое</a:t>
            </a:r>
          </a:p>
          <a:p>
            <a:r>
              <a:rPr lang="ru-RU" dirty="0" smtClean="0">
                <a:latin typeface="Arial Black" pitchFamily="34" charset="0"/>
              </a:rPr>
              <a:t>Физическое</a:t>
            </a:r>
          </a:p>
          <a:p>
            <a:r>
              <a:rPr lang="ru-RU" dirty="0" smtClean="0">
                <a:latin typeface="Arial Black" pitchFamily="34" charset="0"/>
              </a:rPr>
              <a:t>Химическое</a:t>
            </a:r>
          </a:p>
          <a:p>
            <a:r>
              <a:rPr lang="ru-RU" dirty="0" smtClean="0">
                <a:latin typeface="Arial Black" pitchFamily="34" charset="0"/>
              </a:rPr>
              <a:t>Механическое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5841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Биологическое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загрязнение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83880" cy="4187952"/>
          </a:xfrm>
        </p:spPr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интродуценты</a:t>
            </a:r>
            <a:endParaRPr lang="ru-RU" dirty="0" smtClean="0"/>
          </a:p>
          <a:p>
            <a:r>
              <a:rPr lang="ru-RU" dirty="0" smtClean="0"/>
              <a:t>Высокая численность (крыс, ворон, некоторых насекомых)</a:t>
            </a:r>
          </a:p>
          <a:p>
            <a:r>
              <a:rPr lang="ru-RU" dirty="0" smtClean="0"/>
              <a:t>Предприятия производящие антибиотики, ферменты, вакцины, сыворотки.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8183563" cy="10525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Физическое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загрязнение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2133600"/>
            <a:ext cx="7788027" cy="4187825"/>
          </a:xfrm>
        </p:spPr>
        <p:txBody>
          <a:bodyPr/>
          <a:lstStyle/>
          <a:p>
            <a:r>
              <a:rPr lang="ru-RU" b="1" dirty="0" smtClean="0"/>
              <a:t>Тепловое</a:t>
            </a:r>
          </a:p>
          <a:p>
            <a:r>
              <a:rPr lang="ru-RU" b="1" dirty="0" smtClean="0"/>
              <a:t>Шумовое</a:t>
            </a:r>
          </a:p>
          <a:p>
            <a:r>
              <a:rPr lang="ru-RU" b="1" dirty="0" smtClean="0"/>
              <a:t>Электромагнитное</a:t>
            </a:r>
          </a:p>
          <a:p>
            <a:r>
              <a:rPr lang="ru-RU" b="1" dirty="0" smtClean="0"/>
              <a:t>Радиоактивное</a:t>
            </a:r>
          </a:p>
          <a:p>
            <a:r>
              <a:rPr lang="ru-RU" b="1" dirty="0" smtClean="0"/>
              <a:t>Световое</a:t>
            </a:r>
            <a:endParaRPr lang="ru-RU" b="1" dirty="0"/>
          </a:p>
        </p:txBody>
      </p:sp>
      <p:pic>
        <p:nvPicPr>
          <p:cNvPr id="3074" name="Picture 2" descr="C:\Documents and Settings\Admin\Мои документы\Загрузки\165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6385" y="4149080"/>
            <a:ext cx="5177615" cy="2448272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Загрузки\_41074169_the-dogs-on-pi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484784"/>
            <a:ext cx="3552395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158</TotalTime>
  <Words>219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Антропогенная нагрузка и устойчивость ландшафта</vt:lpstr>
      <vt:lpstr>Воздействие человека на компоненты ландшафта и геосистемы  в целом носит название антропогенной  нагрузки</vt:lpstr>
      <vt:lpstr>Ландшафт  обеспечивает потребности человечества, выполняя социально-экономические функции</vt:lpstr>
      <vt:lpstr>Слайд 4</vt:lpstr>
      <vt:lpstr>Норма нагрузки на ландшафт - т.е. величина антропогенного воздействия, не приводящего к нарушению  функций ландшафта.</vt:lpstr>
      <vt:lpstr>Загрязнением называют внесение в среду веществ, нарушающих функционирование ландшафта или отдельных его компонентов.</vt:lpstr>
      <vt:lpstr> Виды антропогенного загрязнения</vt:lpstr>
      <vt:lpstr>Биологическое загрязнение</vt:lpstr>
      <vt:lpstr>Физическое загрязнение</vt:lpstr>
      <vt:lpstr>Химическое  загрязнение  </vt:lpstr>
      <vt:lpstr>Механическое  загрязнение  </vt:lpstr>
      <vt:lpstr>Способность ландшафта сохранять свою структуру и  свойства под воздействием антропогенных нагрузок называется устойчивостью.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Антропогенная нагрузка и устойчивость ландшафта</dc:title>
  <cp:lastModifiedBy>Ольга</cp:lastModifiedBy>
  <cp:revision>22</cp:revision>
  <dcterms:modified xsi:type="dcterms:W3CDTF">2013-05-11T16:18:43Z</dcterms:modified>
</cp:coreProperties>
</file>