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7" r:id="rId7"/>
    <p:sldId id="268" r:id="rId8"/>
    <p:sldId id="266" r:id="rId9"/>
    <p:sldId id="269" r:id="rId1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686800" cy="838200"/>
          </a:xfrm>
        </p:spPr>
        <p:txBody>
          <a:bodyPr/>
          <a:lstStyle/>
          <a:p>
            <a:r>
              <a:rPr lang="ru-RU" dirty="0" smtClean="0"/>
              <a:t>Родительское собрание в 5а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492896"/>
            <a:ext cx="8064896" cy="3744416"/>
          </a:xfrm>
        </p:spPr>
        <p:txBody>
          <a:bodyPr>
            <a:normAutofit fontScale="77500" lnSpcReduction="20000"/>
          </a:bodyPr>
          <a:lstStyle/>
          <a:p>
            <a:r>
              <a:rPr lang="ru-RU" sz="5400" b="1" dirty="0" smtClean="0"/>
              <a:t>Здоровый образ жизни на         </a:t>
            </a:r>
          </a:p>
          <a:p>
            <a:r>
              <a:rPr lang="ru-RU" sz="5400" b="1" dirty="0" smtClean="0"/>
              <a:t>     примере родителей.</a:t>
            </a:r>
          </a:p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Классный руководитель: Погорелова Н. Г.</a:t>
            </a:r>
          </a:p>
          <a:p>
            <a:endParaRPr lang="ru-RU" b="1" dirty="0" smtClean="0"/>
          </a:p>
          <a:p>
            <a:r>
              <a:rPr lang="ru-RU" b="1" dirty="0" smtClean="0"/>
              <a:t>             Ст. Кумылженская 2013г.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Здоровый образ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/>
              <a:t>Дитятко – что тесто: как замесил, так и выросло.</a:t>
            </a:r>
          </a:p>
          <a:p>
            <a:r>
              <a:rPr lang="ru-RU" b="1" dirty="0" smtClean="0"/>
              <a:t>                                     ( русская пословица)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родительского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Пропаганда здорового образа жизни.</a:t>
            </a: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Определить основные аспекты здорового образа жизни; формирование позитивного образа физически и психически здорового человека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В определении «здорового образа жизни в семье» дети называют: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на первом месте- забота о здоровье;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на втором- занятие спортом, походы,</a:t>
            </a:r>
          </a:p>
          <a:p>
            <a:pPr>
              <a:buNone/>
            </a:pPr>
            <a:r>
              <a:rPr lang="ru-RU" dirty="0" smtClean="0"/>
              <a:t>   закаливания;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Наиболее распространенные формы проведения семейного досуга:</a:t>
            </a:r>
          </a:p>
          <a:p>
            <a:endParaRPr lang="ru-RU" dirty="0" smtClean="0"/>
          </a:p>
          <a:p>
            <a:r>
              <a:rPr lang="ru-RU" dirty="0" smtClean="0"/>
              <a:t>Иногда время проводим всей семьёй, а иногда порознь; </a:t>
            </a:r>
          </a:p>
          <a:p>
            <a:endParaRPr lang="ru-RU" dirty="0" smtClean="0"/>
          </a:p>
          <a:p>
            <a:r>
              <a:rPr lang="ru-RU" dirty="0" smtClean="0"/>
              <a:t>Занимаемся каждый своим делом, ведь у каждого свои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Отношение к употреблению алкоголя и наркотиков:</a:t>
            </a:r>
          </a:p>
          <a:p>
            <a:endParaRPr lang="ru-RU" dirty="0" smtClean="0"/>
          </a:p>
          <a:p>
            <a:r>
              <a:rPr lang="ru-RU" dirty="0" smtClean="0"/>
              <a:t>Меня это не касается;</a:t>
            </a:r>
          </a:p>
          <a:p>
            <a:endParaRPr lang="ru-RU" dirty="0" smtClean="0"/>
          </a:p>
          <a:p>
            <a:r>
              <a:rPr lang="ru-RU" dirty="0" smtClean="0"/>
              <a:t>То, что происходит вокруг страшно, каждый должен включиться в борьбу с этой бедой.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совместной деятельности детей и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b="1" smtClean="0"/>
          </a:p>
          <a:p>
            <a:r>
              <a:rPr lang="ru-RU" b="1" smtClean="0"/>
              <a:t>1.Совместная </a:t>
            </a:r>
            <a:r>
              <a:rPr lang="ru-RU" b="1" dirty="0" smtClean="0"/>
              <a:t>интеллектуальная деятельность.</a:t>
            </a:r>
          </a:p>
          <a:p>
            <a:r>
              <a:rPr lang="ru-RU" b="1" dirty="0" smtClean="0"/>
              <a:t>2.Совместная творческая деятельность.</a:t>
            </a:r>
          </a:p>
          <a:p>
            <a:r>
              <a:rPr lang="ru-RU" b="1" dirty="0" smtClean="0"/>
              <a:t>3.Совместная трудовая деятельность.</a:t>
            </a:r>
          </a:p>
          <a:p>
            <a:r>
              <a:rPr lang="ru-RU" b="1" dirty="0" smtClean="0"/>
              <a:t>4.Совместная спортивная деятельность.</a:t>
            </a:r>
          </a:p>
          <a:p>
            <a:r>
              <a:rPr lang="ru-RU" b="1" dirty="0" smtClean="0"/>
              <a:t>5.Совместные подвижные, сюжетно-ролевые игры.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решения родительского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Родителям учащихся обратить внимание на психологический климат в семье, взаимоотношения с детьми.</a:t>
            </a:r>
          </a:p>
          <a:p>
            <a:r>
              <a:rPr lang="ru-RU" dirty="0" smtClean="0"/>
              <a:t>2. Классному руководителю, родителям организовывать совместные мероприятия, направленные на сохранение и укрепление </a:t>
            </a:r>
            <a:r>
              <a:rPr lang="ru-RU" smtClean="0"/>
              <a:t>здоровья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235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Родительское собрание в 5а классе</vt:lpstr>
      <vt:lpstr>           Здоровый образ жизни</vt:lpstr>
      <vt:lpstr>Цель родительского собрания:</vt:lpstr>
      <vt:lpstr>Задачи:</vt:lpstr>
      <vt:lpstr>Результаты анкетирования:</vt:lpstr>
      <vt:lpstr>Презентация PowerPoint</vt:lpstr>
      <vt:lpstr>Презентация PowerPoint</vt:lpstr>
      <vt:lpstr>Формы совместной деятельности детей и родителей:</vt:lpstr>
      <vt:lpstr>Проект решения родительского собрания: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5а классе</dc:title>
  <cp:lastModifiedBy>Киса</cp:lastModifiedBy>
  <cp:revision>8</cp:revision>
  <cp:lastPrinted>2013-03-22T13:06:17Z</cp:lastPrinted>
  <dcterms:modified xsi:type="dcterms:W3CDTF">2013-11-28T17:15:04Z</dcterms:modified>
</cp:coreProperties>
</file>