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D2DB7E-A9AD-4278-9060-171042436F94}" type="doc">
      <dgm:prSet loTypeId="urn:microsoft.com/office/officeart/2005/8/layout/l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3A0ACF7-D5B5-4178-977C-923496AFD9D4}">
      <dgm:prSet phldrT="[Текст]" custT="1"/>
      <dgm:spPr/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Индивидуальное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C13346C6-4ADD-47C3-B334-28143525BB9A}" type="parTrans" cxnId="{0477C80A-7292-432A-9D39-C1BF478BA4CC}">
      <dgm:prSet/>
      <dgm:spPr/>
      <dgm:t>
        <a:bodyPr/>
        <a:lstStyle/>
        <a:p>
          <a:endParaRPr lang="ru-RU"/>
        </a:p>
      </dgm:t>
    </dgm:pt>
    <dgm:pt modelId="{75447CD4-7941-4AA1-9F1F-56E95644B7B5}" type="sibTrans" cxnId="{0477C80A-7292-432A-9D39-C1BF478BA4CC}">
      <dgm:prSet/>
      <dgm:spPr/>
      <dgm:t>
        <a:bodyPr/>
        <a:lstStyle/>
        <a:p>
          <a:endParaRPr lang="ru-RU"/>
        </a:p>
      </dgm:t>
    </dgm:pt>
    <dgm:pt modelId="{D16BE65C-FF7D-4C98-861F-8B795281691C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Вид личного страхования с конкретным физическим лицом в индивидуальном порядке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EBD4DFF5-42AE-4FE0-BFFA-BFDFDEDA963F}" type="parTrans" cxnId="{78DC3A4C-0538-4181-9400-0474B876275C}">
      <dgm:prSet/>
      <dgm:spPr/>
      <dgm:t>
        <a:bodyPr/>
        <a:lstStyle/>
        <a:p>
          <a:endParaRPr lang="ru-RU"/>
        </a:p>
      </dgm:t>
    </dgm:pt>
    <dgm:pt modelId="{7D8590DB-8F3C-4613-902F-83E3F7342205}" type="sibTrans" cxnId="{78DC3A4C-0538-4181-9400-0474B876275C}">
      <dgm:prSet/>
      <dgm:spPr/>
      <dgm:t>
        <a:bodyPr/>
        <a:lstStyle/>
        <a:p>
          <a:endParaRPr lang="ru-RU"/>
        </a:p>
      </dgm:t>
    </dgm:pt>
    <dgm:pt modelId="{D806CED6-7A5A-41BE-80AF-9F42C236C241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Коллективное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C5D9383F-009A-417E-B1B8-718B1083A147}" type="parTrans" cxnId="{9A1DF1BD-BEC8-4DA5-9443-5572E9E580CE}">
      <dgm:prSet/>
      <dgm:spPr/>
      <dgm:t>
        <a:bodyPr/>
        <a:lstStyle/>
        <a:p>
          <a:endParaRPr lang="ru-RU"/>
        </a:p>
      </dgm:t>
    </dgm:pt>
    <dgm:pt modelId="{EC0E8D48-0749-4F31-ADAC-45BB91546353}" type="sibTrans" cxnId="{9A1DF1BD-BEC8-4DA5-9443-5572E9E580CE}">
      <dgm:prSet/>
      <dgm:spPr/>
      <dgm:t>
        <a:bodyPr/>
        <a:lstStyle/>
        <a:p>
          <a:endParaRPr lang="ru-RU"/>
        </a:p>
      </dgm:t>
    </dgm:pt>
    <dgm:pt modelId="{FA90AB1C-DA80-4553-815B-E49E88EB085D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Вид страхования группы людей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5B0D1D45-7197-457B-BBF1-1A3099CD9C66}" type="parTrans" cxnId="{FD3D6762-1A65-465B-887B-C708248C818B}">
      <dgm:prSet/>
      <dgm:spPr/>
      <dgm:t>
        <a:bodyPr/>
        <a:lstStyle/>
        <a:p>
          <a:endParaRPr lang="ru-RU"/>
        </a:p>
      </dgm:t>
    </dgm:pt>
    <dgm:pt modelId="{7DBDA9FC-0FEB-4233-B41D-170756E10DD9}" type="sibTrans" cxnId="{FD3D6762-1A65-465B-887B-C708248C818B}">
      <dgm:prSet/>
      <dgm:spPr/>
      <dgm:t>
        <a:bodyPr/>
        <a:lstStyle/>
        <a:p>
          <a:endParaRPr lang="ru-RU"/>
        </a:p>
      </dgm:t>
    </dgm:pt>
    <dgm:pt modelId="{982060DE-854B-48CD-ACE4-261FD894A5D1}" type="pres">
      <dgm:prSet presAssocID="{F1D2DB7E-A9AD-4278-9060-171042436F94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46C8949-61DF-416C-BE66-8A96AA846D8D}" type="pres">
      <dgm:prSet presAssocID="{C3A0ACF7-D5B5-4178-977C-923496AFD9D4}" presName="horFlow" presStyleCnt="0"/>
      <dgm:spPr/>
    </dgm:pt>
    <dgm:pt modelId="{1BDCDAC3-E418-448C-8B18-897BB19FF9D4}" type="pres">
      <dgm:prSet presAssocID="{C3A0ACF7-D5B5-4178-977C-923496AFD9D4}" presName="bigChev" presStyleLbl="node1" presStyleIdx="0" presStyleCnt="2" custScaleX="108300" custLinFactNeighborX="-48880" custLinFactNeighborY="815"/>
      <dgm:spPr/>
      <dgm:t>
        <a:bodyPr/>
        <a:lstStyle/>
        <a:p>
          <a:endParaRPr lang="ru-RU"/>
        </a:p>
      </dgm:t>
    </dgm:pt>
    <dgm:pt modelId="{4D01B72D-B2C5-44A1-84AF-2FD50A42B506}" type="pres">
      <dgm:prSet presAssocID="{EBD4DFF5-42AE-4FE0-BFFA-BFDFDEDA963F}" presName="parTrans" presStyleCnt="0"/>
      <dgm:spPr/>
    </dgm:pt>
    <dgm:pt modelId="{9ED485E8-7B7D-4FB1-898A-C5CD4FECA4BF}" type="pres">
      <dgm:prSet presAssocID="{D16BE65C-FF7D-4C98-861F-8B795281691C}" presName="node" presStyleLbl="alignAccFollowNode1" presStyleIdx="0" presStyleCnt="2" custScaleX="1318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10D383-E715-47F8-8DAD-3E87170E4E55}" type="pres">
      <dgm:prSet presAssocID="{C3A0ACF7-D5B5-4178-977C-923496AFD9D4}" presName="vSp" presStyleCnt="0"/>
      <dgm:spPr/>
    </dgm:pt>
    <dgm:pt modelId="{21049985-662C-41D8-ACC2-99A6A49C873E}" type="pres">
      <dgm:prSet presAssocID="{D806CED6-7A5A-41BE-80AF-9F42C236C241}" presName="horFlow" presStyleCnt="0"/>
      <dgm:spPr/>
    </dgm:pt>
    <dgm:pt modelId="{0B828E5C-5AD7-41AB-B21B-2AAFC650CF3B}" type="pres">
      <dgm:prSet presAssocID="{D806CED6-7A5A-41BE-80AF-9F42C236C241}" presName="bigChev" presStyleLbl="node1" presStyleIdx="1" presStyleCnt="2" custScaleX="103043"/>
      <dgm:spPr/>
      <dgm:t>
        <a:bodyPr/>
        <a:lstStyle/>
        <a:p>
          <a:endParaRPr lang="ru-RU"/>
        </a:p>
      </dgm:t>
    </dgm:pt>
    <dgm:pt modelId="{E6484D64-9559-4554-BC16-7E0B10BBFB55}" type="pres">
      <dgm:prSet presAssocID="{5B0D1D45-7197-457B-BBF1-1A3099CD9C66}" presName="parTrans" presStyleCnt="0"/>
      <dgm:spPr/>
    </dgm:pt>
    <dgm:pt modelId="{339926E8-54EC-46F1-A653-23BB9F6B784C}" type="pres">
      <dgm:prSet presAssocID="{FA90AB1C-DA80-4553-815B-E49E88EB085D}" presName="node" presStyleLbl="alignAccFollowNode1" presStyleIdx="1" presStyleCnt="2" custScaleX="1324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3D6762-1A65-465B-887B-C708248C818B}" srcId="{D806CED6-7A5A-41BE-80AF-9F42C236C241}" destId="{FA90AB1C-DA80-4553-815B-E49E88EB085D}" srcOrd="0" destOrd="0" parTransId="{5B0D1D45-7197-457B-BBF1-1A3099CD9C66}" sibTransId="{7DBDA9FC-0FEB-4233-B41D-170756E10DD9}"/>
    <dgm:cxn modelId="{07387B54-B364-47F2-978D-376D82F77181}" type="presOf" srcId="{D16BE65C-FF7D-4C98-861F-8B795281691C}" destId="{9ED485E8-7B7D-4FB1-898A-C5CD4FECA4BF}" srcOrd="0" destOrd="0" presId="urn:microsoft.com/office/officeart/2005/8/layout/lProcess3"/>
    <dgm:cxn modelId="{78DC3A4C-0538-4181-9400-0474B876275C}" srcId="{C3A0ACF7-D5B5-4178-977C-923496AFD9D4}" destId="{D16BE65C-FF7D-4C98-861F-8B795281691C}" srcOrd="0" destOrd="0" parTransId="{EBD4DFF5-42AE-4FE0-BFFA-BFDFDEDA963F}" sibTransId="{7D8590DB-8F3C-4613-902F-83E3F7342205}"/>
    <dgm:cxn modelId="{9A1DF1BD-BEC8-4DA5-9443-5572E9E580CE}" srcId="{F1D2DB7E-A9AD-4278-9060-171042436F94}" destId="{D806CED6-7A5A-41BE-80AF-9F42C236C241}" srcOrd="1" destOrd="0" parTransId="{C5D9383F-009A-417E-B1B8-718B1083A147}" sibTransId="{EC0E8D48-0749-4F31-ADAC-45BB91546353}"/>
    <dgm:cxn modelId="{0477C80A-7292-432A-9D39-C1BF478BA4CC}" srcId="{F1D2DB7E-A9AD-4278-9060-171042436F94}" destId="{C3A0ACF7-D5B5-4178-977C-923496AFD9D4}" srcOrd="0" destOrd="0" parTransId="{C13346C6-4ADD-47C3-B334-28143525BB9A}" sibTransId="{75447CD4-7941-4AA1-9F1F-56E95644B7B5}"/>
    <dgm:cxn modelId="{978D54E2-0F59-411D-BC4F-01300421D602}" type="presOf" srcId="{D806CED6-7A5A-41BE-80AF-9F42C236C241}" destId="{0B828E5C-5AD7-41AB-B21B-2AAFC650CF3B}" srcOrd="0" destOrd="0" presId="urn:microsoft.com/office/officeart/2005/8/layout/lProcess3"/>
    <dgm:cxn modelId="{EB06D984-08FB-475E-9E37-6C2A2E08E9BC}" type="presOf" srcId="{FA90AB1C-DA80-4553-815B-E49E88EB085D}" destId="{339926E8-54EC-46F1-A653-23BB9F6B784C}" srcOrd="0" destOrd="0" presId="urn:microsoft.com/office/officeart/2005/8/layout/lProcess3"/>
    <dgm:cxn modelId="{B88D870E-4C09-455E-B92B-A02C199EA61B}" type="presOf" srcId="{F1D2DB7E-A9AD-4278-9060-171042436F94}" destId="{982060DE-854B-48CD-ACE4-261FD894A5D1}" srcOrd="0" destOrd="0" presId="urn:microsoft.com/office/officeart/2005/8/layout/lProcess3"/>
    <dgm:cxn modelId="{8A1DBA19-A64E-4443-AC24-2FB19FAB9CA5}" type="presOf" srcId="{C3A0ACF7-D5B5-4178-977C-923496AFD9D4}" destId="{1BDCDAC3-E418-448C-8B18-897BB19FF9D4}" srcOrd="0" destOrd="0" presId="urn:microsoft.com/office/officeart/2005/8/layout/lProcess3"/>
    <dgm:cxn modelId="{F61E9333-8CC8-4394-B3C4-D8922E7376EF}" type="presParOf" srcId="{982060DE-854B-48CD-ACE4-261FD894A5D1}" destId="{F46C8949-61DF-416C-BE66-8A96AA846D8D}" srcOrd="0" destOrd="0" presId="urn:microsoft.com/office/officeart/2005/8/layout/lProcess3"/>
    <dgm:cxn modelId="{CAECB4E8-007B-40DC-A634-FABCD5EB90B4}" type="presParOf" srcId="{F46C8949-61DF-416C-BE66-8A96AA846D8D}" destId="{1BDCDAC3-E418-448C-8B18-897BB19FF9D4}" srcOrd="0" destOrd="0" presId="urn:microsoft.com/office/officeart/2005/8/layout/lProcess3"/>
    <dgm:cxn modelId="{70073088-0239-4F90-B614-20C10798B9C6}" type="presParOf" srcId="{F46C8949-61DF-416C-BE66-8A96AA846D8D}" destId="{4D01B72D-B2C5-44A1-84AF-2FD50A42B506}" srcOrd="1" destOrd="0" presId="urn:microsoft.com/office/officeart/2005/8/layout/lProcess3"/>
    <dgm:cxn modelId="{242C0000-F590-4F70-A200-DFE4CDFA1453}" type="presParOf" srcId="{F46C8949-61DF-416C-BE66-8A96AA846D8D}" destId="{9ED485E8-7B7D-4FB1-898A-C5CD4FECA4BF}" srcOrd="2" destOrd="0" presId="urn:microsoft.com/office/officeart/2005/8/layout/lProcess3"/>
    <dgm:cxn modelId="{FD1BC274-85CB-44BA-B8F4-72DC72A46EDE}" type="presParOf" srcId="{982060DE-854B-48CD-ACE4-261FD894A5D1}" destId="{4C10D383-E715-47F8-8DAD-3E87170E4E55}" srcOrd="1" destOrd="0" presId="urn:microsoft.com/office/officeart/2005/8/layout/lProcess3"/>
    <dgm:cxn modelId="{8218AA83-1714-4D30-86A3-2EF6131B601C}" type="presParOf" srcId="{982060DE-854B-48CD-ACE4-261FD894A5D1}" destId="{21049985-662C-41D8-ACC2-99A6A49C873E}" srcOrd="2" destOrd="0" presId="urn:microsoft.com/office/officeart/2005/8/layout/lProcess3"/>
    <dgm:cxn modelId="{487B6CD4-6189-4726-9617-0BBC759DDC34}" type="presParOf" srcId="{21049985-662C-41D8-ACC2-99A6A49C873E}" destId="{0B828E5C-5AD7-41AB-B21B-2AAFC650CF3B}" srcOrd="0" destOrd="0" presId="urn:microsoft.com/office/officeart/2005/8/layout/lProcess3"/>
    <dgm:cxn modelId="{73056E30-D203-4B8C-A9E0-414F1849A329}" type="presParOf" srcId="{21049985-662C-41D8-ACC2-99A6A49C873E}" destId="{E6484D64-9559-4554-BC16-7E0B10BBFB55}" srcOrd="1" destOrd="0" presId="urn:microsoft.com/office/officeart/2005/8/layout/lProcess3"/>
    <dgm:cxn modelId="{46737ADB-1DB7-4C4A-B4A1-A2155968B4DD}" type="presParOf" srcId="{21049985-662C-41D8-ACC2-99A6A49C873E}" destId="{339926E8-54EC-46F1-A653-23BB9F6B784C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3AE1C8-4ECA-421C-B369-251CB8FB0F96}" type="doc">
      <dgm:prSet loTypeId="urn:microsoft.com/office/officeart/2005/8/layout/hList9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A140042-ECB2-4A6B-BE73-B23DE33AC903}">
      <dgm:prSet phldrT="[Текст]"/>
      <dgm:spPr/>
      <dgm:t>
        <a:bodyPr/>
        <a:lstStyle/>
        <a:p>
          <a:r>
            <a:rPr lang="ru-RU" dirty="0" smtClean="0"/>
            <a:t>№ 1</a:t>
          </a:r>
          <a:endParaRPr lang="ru-RU" dirty="0"/>
        </a:p>
      </dgm:t>
    </dgm:pt>
    <dgm:pt modelId="{68215EDC-84C4-463E-9BC6-C972F5F709AB}" type="parTrans" cxnId="{2D4F9D9C-3E31-4E61-B25E-595D76D3BC93}">
      <dgm:prSet/>
      <dgm:spPr/>
      <dgm:t>
        <a:bodyPr/>
        <a:lstStyle/>
        <a:p>
          <a:endParaRPr lang="ru-RU"/>
        </a:p>
      </dgm:t>
    </dgm:pt>
    <dgm:pt modelId="{CDD6A966-6A12-4F81-86CF-7ABEE6FDD36D}" type="sibTrans" cxnId="{2D4F9D9C-3E31-4E61-B25E-595D76D3BC93}">
      <dgm:prSet/>
      <dgm:spPr/>
      <dgm:t>
        <a:bodyPr/>
        <a:lstStyle/>
        <a:p>
          <a:endParaRPr lang="ru-RU"/>
        </a:p>
      </dgm:t>
    </dgm:pt>
    <dgm:pt modelId="{FCBF1431-EB80-40E1-809F-49925F3B1F20}">
      <dgm:prSet phldrT="[Текст]" custT="1"/>
      <dgm:spPr/>
      <dgm:t>
        <a:bodyPr/>
        <a:lstStyle/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Обязательное</a:t>
          </a:r>
        </a:p>
        <a:p>
          <a:r>
            <a:rPr lang="ru-RU" sz="2500" b="1" dirty="0" smtClean="0">
              <a:latin typeface="Times New Roman" pitchFamily="18" charset="0"/>
              <a:cs typeface="Times New Roman" pitchFamily="18" charset="0"/>
            </a:rPr>
            <a:t>(в медицине, </a:t>
          </a:r>
        </a:p>
        <a:p>
          <a:r>
            <a:rPr lang="ru-RU" sz="2500" b="1" dirty="0" smtClean="0">
              <a:latin typeface="Times New Roman" pitchFamily="18" charset="0"/>
              <a:cs typeface="Times New Roman" pitchFamily="18" charset="0"/>
            </a:rPr>
            <a:t>на транспорте)</a:t>
          </a:r>
          <a:endParaRPr lang="ru-RU" sz="2500" b="1" dirty="0">
            <a:latin typeface="Times New Roman" pitchFamily="18" charset="0"/>
            <a:cs typeface="Times New Roman" pitchFamily="18" charset="0"/>
          </a:endParaRPr>
        </a:p>
      </dgm:t>
    </dgm:pt>
    <dgm:pt modelId="{BB7E0B96-8540-4969-AE70-377EB94728D0}" type="parTrans" cxnId="{64BB975F-6A76-45A0-8263-378F92AC1C8D}">
      <dgm:prSet/>
      <dgm:spPr/>
      <dgm:t>
        <a:bodyPr/>
        <a:lstStyle/>
        <a:p>
          <a:endParaRPr lang="ru-RU"/>
        </a:p>
      </dgm:t>
    </dgm:pt>
    <dgm:pt modelId="{13581249-2B7F-4268-AD8A-3A2BE80C7715}" type="sibTrans" cxnId="{64BB975F-6A76-45A0-8263-378F92AC1C8D}">
      <dgm:prSet/>
      <dgm:spPr/>
      <dgm:t>
        <a:bodyPr/>
        <a:lstStyle/>
        <a:p>
          <a:endParaRPr lang="ru-RU"/>
        </a:p>
      </dgm:t>
    </dgm:pt>
    <dgm:pt modelId="{DB3EE868-265D-453F-907E-75C5ED00B5B7}">
      <dgm:prSet phldrT="[Текст]" custT="1"/>
      <dgm:spPr/>
      <dgm:t>
        <a:bodyPr/>
        <a:lstStyle/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Добровольное</a:t>
          </a:r>
        </a:p>
        <a:p>
          <a:r>
            <a:rPr lang="ru-RU" sz="1900" b="1" dirty="0" smtClean="0">
              <a:latin typeface="Times New Roman" pitchFamily="18" charset="0"/>
              <a:cs typeface="Times New Roman" pitchFamily="18" charset="0"/>
            </a:rPr>
            <a:t>(договор вступает в силу только после оплаты первого страхового взноса)</a:t>
          </a:r>
          <a:endParaRPr lang="ru-RU" sz="1900" b="1" dirty="0">
            <a:latin typeface="Times New Roman" pitchFamily="18" charset="0"/>
            <a:cs typeface="Times New Roman" pitchFamily="18" charset="0"/>
          </a:endParaRPr>
        </a:p>
      </dgm:t>
    </dgm:pt>
    <dgm:pt modelId="{1EC77B98-548D-48F0-BC76-5FA24A57446C}" type="sibTrans" cxnId="{1C7318CE-6F18-45A7-A753-45EAD08D5276}">
      <dgm:prSet/>
      <dgm:spPr/>
      <dgm:t>
        <a:bodyPr/>
        <a:lstStyle/>
        <a:p>
          <a:endParaRPr lang="ru-RU"/>
        </a:p>
      </dgm:t>
    </dgm:pt>
    <dgm:pt modelId="{3783F9DE-841A-4198-8F01-EDF4704FE61B}" type="parTrans" cxnId="{1C7318CE-6F18-45A7-A753-45EAD08D5276}">
      <dgm:prSet/>
      <dgm:spPr/>
      <dgm:t>
        <a:bodyPr/>
        <a:lstStyle/>
        <a:p>
          <a:endParaRPr lang="ru-RU"/>
        </a:p>
      </dgm:t>
    </dgm:pt>
    <dgm:pt modelId="{4BA9E621-8C91-4B5A-93A1-FBB09AA4920F}">
      <dgm:prSet phldrT="[Текст]"/>
      <dgm:spPr/>
      <dgm:t>
        <a:bodyPr/>
        <a:lstStyle/>
        <a:p>
          <a:r>
            <a:rPr lang="ru-RU" dirty="0" smtClean="0"/>
            <a:t>№ 2</a:t>
          </a:r>
          <a:endParaRPr lang="ru-RU" dirty="0"/>
        </a:p>
      </dgm:t>
    </dgm:pt>
    <dgm:pt modelId="{6D4127A6-CC9C-469B-B931-8A89337249CF}" type="sibTrans" cxnId="{049B0506-F14B-40D0-83C8-0B494F59E940}">
      <dgm:prSet/>
      <dgm:spPr/>
      <dgm:t>
        <a:bodyPr/>
        <a:lstStyle/>
        <a:p>
          <a:endParaRPr lang="ru-RU"/>
        </a:p>
      </dgm:t>
    </dgm:pt>
    <dgm:pt modelId="{BFFE49B8-CB12-49BD-AD9D-B4216B5D0618}" type="parTrans" cxnId="{049B0506-F14B-40D0-83C8-0B494F59E940}">
      <dgm:prSet/>
      <dgm:spPr/>
      <dgm:t>
        <a:bodyPr/>
        <a:lstStyle/>
        <a:p>
          <a:endParaRPr lang="ru-RU"/>
        </a:p>
      </dgm:t>
    </dgm:pt>
    <dgm:pt modelId="{4FE13A26-F4ED-4AF5-AC23-5F3DE3DF5A4F}" type="pres">
      <dgm:prSet presAssocID="{923AE1C8-4ECA-421C-B369-251CB8FB0F96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08A4725-4DF0-4034-BCAA-DE0ECCF66285}" type="pres">
      <dgm:prSet presAssocID="{FA140042-ECB2-4A6B-BE73-B23DE33AC903}" presName="posSpace" presStyleCnt="0"/>
      <dgm:spPr/>
    </dgm:pt>
    <dgm:pt modelId="{F7F21296-7039-488A-B62C-14A2974DD148}" type="pres">
      <dgm:prSet presAssocID="{FA140042-ECB2-4A6B-BE73-B23DE33AC903}" presName="vertFlow" presStyleCnt="0"/>
      <dgm:spPr/>
    </dgm:pt>
    <dgm:pt modelId="{1636B31C-C251-4127-AD38-6D838BD20EB9}" type="pres">
      <dgm:prSet presAssocID="{FA140042-ECB2-4A6B-BE73-B23DE33AC903}" presName="topSpace" presStyleCnt="0"/>
      <dgm:spPr/>
    </dgm:pt>
    <dgm:pt modelId="{C2247F26-96AE-436A-9703-64E02A5FF242}" type="pres">
      <dgm:prSet presAssocID="{FA140042-ECB2-4A6B-BE73-B23DE33AC903}" presName="firstComp" presStyleCnt="0"/>
      <dgm:spPr/>
    </dgm:pt>
    <dgm:pt modelId="{7EF79531-AD1C-41AF-88FD-BCD637B245B6}" type="pres">
      <dgm:prSet presAssocID="{FA140042-ECB2-4A6B-BE73-B23DE33AC903}" presName="firstChild" presStyleLbl="bgAccFollowNode1" presStyleIdx="0" presStyleCnt="2" custScaleX="111863" custLinFactNeighborX="-26035" custLinFactNeighborY="16102"/>
      <dgm:spPr/>
      <dgm:t>
        <a:bodyPr/>
        <a:lstStyle/>
        <a:p>
          <a:endParaRPr lang="ru-RU"/>
        </a:p>
      </dgm:t>
    </dgm:pt>
    <dgm:pt modelId="{907008DF-694B-48D0-9BC7-8152A90C0D2A}" type="pres">
      <dgm:prSet presAssocID="{FA140042-ECB2-4A6B-BE73-B23DE33AC903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5C2F8E-4BD8-4696-AD3C-ABF7AEE81041}" type="pres">
      <dgm:prSet presAssocID="{FA140042-ECB2-4A6B-BE73-B23DE33AC903}" presName="negSpace" presStyleCnt="0"/>
      <dgm:spPr/>
    </dgm:pt>
    <dgm:pt modelId="{27F16F91-0866-442F-BF6B-CF2B4587542A}" type="pres">
      <dgm:prSet presAssocID="{FA140042-ECB2-4A6B-BE73-B23DE33AC903}" presName="circle" presStyleLbl="node1" presStyleIdx="0" presStyleCnt="2" custLinFactNeighborX="25426" custLinFactNeighborY="-41739"/>
      <dgm:spPr/>
      <dgm:t>
        <a:bodyPr/>
        <a:lstStyle/>
        <a:p>
          <a:endParaRPr lang="ru-RU"/>
        </a:p>
      </dgm:t>
    </dgm:pt>
    <dgm:pt modelId="{771D0545-6230-4994-AD97-3D99EF72917E}" type="pres">
      <dgm:prSet presAssocID="{CDD6A966-6A12-4F81-86CF-7ABEE6FDD36D}" presName="transSpace" presStyleCnt="0"/>
      <dgm:spPr/>
    </dgm:pt>
    <dgm:pt modelId="{67702643-C686-4D13-8C76-AB05DAEA6881}" type="pres">
      <dgm:prSet presAssocID="{4BA9E621-8C91-4B5A-93A1-FBB09AA4920F}" presName="posSpace" presStyleCnt="0"/>
      <dgm:spPr/>
    </dgm:pt>
    <dgm:pt modelId="{59E2041A-8852-4DEA-A086-E12089DB188D}" type="pres">
      <dgm:prSet presAssocID="{4BA9E621-8C91-4B5A-93A1-FBB09AA4920F}" presName="vertFlow" presStyleCnt="0"/>
      <dgm:spPr/>
    </dgm:pt>
    <dgm:pt modelId="{B937C1BE-4ECC-41F6-8CF1-B1DDFF794F6F}" type="pres">
      <dgm:prSet presAssocID="{4BA9E621-8C91-4B5A-93A1-FBB09AA4920F}" presName="topSpace" presStyleCnt="0"/>
      <dgm:spPr/>
    </dgm:pt>
    <dgm:pt modelId="{A6B359BC-E998-42BF-B13F-AFDA3780978D}" type="pres">
      <dgm:prSet presAssocID="{4BA9E621-8C91-4B5A-93A1-FBB09AA4920F}" presName="firstComp" presStyleCnt="0"/>
      <dgm:spPr/>
    </dgm:pt>
    <dgm:pt modelId="{2AE1611E-D6AF-4ABA-B89C-2E516FDAD452}" type="pres">
      <dgm:prSet presAssocID="{4BA9E621-8C91-4B5A-93A1-FBB09AA4920F}" presName="firstChild" presStyleLbl="bgAccFollowNode1" presStyleIdx="1" presStyleCnt="2" custScaleX="115313" custLinFactNeighborX="-23062" custLinFactNeighborY="16102"/>
      <dgm:spPr/>
      <dgm:t>
        <a:bodyPr/>
        <a:lstStyle/>
        <a:p>
          <a:endParaRPr lang="ru-RU"/>
        </a:p>
      </dgm:t>
    </dgm:pt>
    <dgm:pt modelId="{ABD1C411-1BEC-4B54-9BA2-EC90F4104B5B}" type="pres">
      <dgm:prSet presAssocID="{4BA9E621-8C91-4B5A-93A1-FBB09AA4920F}" presName="first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93EDC1-7ECD-4B8D-A932-A1599291CC16}" type="pres">
      <dgm:prSet presAssocID="{4BA9E621-8C91-4B5A-93A1-FBB09AA4920F}" presName="negSpace" presStyleCnt="0"/>
      <dgm:spPr/>
    </dgm:pt>
    <dgm:pt modelId="{A1357359-E894-4E57-935D-8407C658B8AC}" type="pres">
      <dgm:prSet presAssocID="{4BA9E621-8C91-4B5A-93A1-FBB09AA4920F}" presName="circle" presStyleLbl="node1" presStyleIdx="1" presStyleCnt="2" custLinFactNeighborX="19742" custLinFactNeighborY="-42390"/>
      <dgm:spPr/>
      <dgm:t>
        <a:bodyPr/>
        <a:lstStyle/>
        <a:p>
          <a:endParaRPr lang="ru-RU"/>
        </a:p>
      </dgm:t>
    </dgm:pt>
  </dgm:ptLst>
  <dgm:cxnLst>
    <dgm:cxn modelId="{5730F80E-E321-4EF3-B4B2-3DAEA5DE2AE2}" type="presOf" srcId="{FCBF1431-EB80-40E1-809F-49925F3B1F20}" destId="{907008DF-694B-48D0-9BC7-8152A90C0D2A}" srcOrd="1" destOrd="0" presId="urn:microsoft.com/office/officeart/2005/8/layout/hList9"/>
    <dgm:cxn modelId="{1C7318CE-6F18-45A7-A753-45EAD08D5276}" srcId="{4BA9E621-8C91-4B5A-93A1-FBB09AA4920F}" destId="{DB3EE868-265D-453F-907E-75C5ED00B5B7}" srcOrd="0" destOrd="0" parTransId="{3783F9DE-841A-4198-8F01-EDF4704FE61B}" sibTransId="{1EC77B98-548D-48F0-BC76-5FA24A57446C}"/>
    <dgm:cxn modelId="{CCAC0A47-0CF8-47C1-908B-7ACE9929A519}" type="presOf" srcId="{DB3EE868-265D-453F-907E-75C5ED00B5B7}" destId="{ABD1C411-1BEC-4B54-9BA2-EC90F4104B5B}" srcOrd="1" destOrd="0" presId="urn:microsoft.com/office/officeart/2005/8/layout/hList9"/>
    <dgm:cxn modelId="{12C66DB8-AE8F-4E51-883D-E35F82E85362}" type="presOf" srcId="{FA140042-ECB2-4A6B-BE73-B23DE33AC903}" destId="{27F16F91-0866-442F-BF6B-CF2B4587542A}" srcOrd="0" destOrd="0" presId="urn:microsoft.com/office/officeart/2005/8/layout/hList9"/>
    <dgm:cxn modelId="{2D4F9D9C-3E31-4E61-B25E-595D76D3BC93}" srcId="{923AE1C8-4ECA-421C-B369-251CB8FB0F96}" destId="{FA140042-ECB2-4A6B-BE73-B23DE33AC903}" srcOrd="0" destOrd="0" parTransId="{68215EDC-84C4-463E-9BC6-C972F5F709AB}" sibTransId="{CDD6A966-6A12-4F81-86CF-7ABEE6FDD36D}"/>
    <dgm:cxn modelId="{AC4DDABA-FA8E-4DE5-A076-C1FAC255D11C}" type="presOf" srcId="{4BA9E621-8C91-4B5A-93A1-FBB09AA4920F}" destId="{A1357359-E894-4E57-935D-8407C658B8AC}" srcOrd="0" destOrd="0" presId="urn:microsoft.com/office/officeart/2005/8/layout/hList9"/>
    <dgm:cxn modelId="{AF15E9D2-785C-4621-AC18-870CF64E4FDB}" type="presOf" srcId="{FCBF1431-EB80-40E1-809F-49925F3B1F20}" destId="{7EF79531-AD1C-41AF-88FD-BCD637B245B6}" srcOrd="0" destOrd="0" presId="urn:microsoft.com/office/officeart/2005/8/layout/hList9"/>
    <dgm:cxn modelId="{77BF8888-9345-468C-A12D-FDF2AFAF2EB4}" type="presOf" srcId="{923AE1C8-4ECA-421C-B369-251CB8FB0F96}" destId="{4FE13A26-F4ED-4AF5-AC23-5F3DE3DF5A4F}" srcOrd="0" destOrd="0" presId="urn:microsoft.com/office/officeart/2005/8/layout/hList9"/>
    <dgm:cxn modelId="{049B0506-F14B-40D0-83C8-0B494F59E940}" srcId="{923AE1C8-4ECA-421C-B369-251CB8FB0F96}" destId="{4BA9E621-8C91-4B5A-93A1-FBB09AA4920F}" srcOrd="1" destOrd="0" parTransId="{BFFE49B8-CB12-49BD-AD9D-B4216B5D0618}" sibTransId="{6D4127A6-CC9C-469B-B931-8A89337249CF}"/>
    <dgm:cxn modelId="{6CE17511-00F4-4892-BDA4-D0516A850CCE}" type="presOf" srcId="{DB3EE868-265D-453F-907E-75C5ED00B5B7}" destId="{2AE1611E-D6AF-4ABA-B89C-2E516FDAD452}" srcOrd="0" destOrd="0" presId="urn:microsoft.com/office/officeart/2005/8/layout/hList9"/>
    <dgm:cxn modelId="{64BB975F-6A76-45A0-8263-378F92AC1C8D}" srcId="{FA140042-ECB2-4A6B-BE73-B23DE33AC903}" destId="{FCBF1431-EB80-40E1-809F-49925F3B1F20}" srcOrd="0" destOrd="0" parTransId="{BB7E0B96-8540-4969-AE70-377EB94728D0}" sibTransId="{13581249-2B7F-4268-AD8A-3A2BE80C7715}"/>
    <dgm:cxn modelId="{1852F472-6A29-4976-9FC5-F5ADAA679673}" type="presParOf" srcId="{4FE13A26-F4ED-4AF5-AC23-5F3DE3DF5A4F}" destId="{208A4725-4DF0-4034-BCAA-DE0ECCF66285}" srcOrd="0" destOrd="0" presId="urn:microsoft.com/office/officeart/2005/8/layout/hList9"/>
    <dgm:cxn modelId="{23435FFF-D327-43D0-9636-5501DB071D1E}" type="presParOf" srcId="{4FE13A26-F4ED-4AF5-AC23-5F3DE3DF5A4F}" destId="{F7F21296-7039-488A-B62C-14A2974DD148}" srcOrd="1" destOrd="0" presId="urn:microsoft.com/office/officeart/2005/8/layout/hList9"/>
    <dgm:cxn modelId="{09F39794-CE81-4A4F-B98C-95298BAB4D73}" type="presParOf" srcId="{F7F21296-7039-488A-B62C-14A2974DD148}" destId="{1636B31C-C251-4127-AD38-6D838BD20EB9}" srcOrd="0" destOrd="0" presId="urn:microsoft.com/office/officeart/2005/8/layout/hList9"/>
    <dgm:cxn modelId="{FF2558F4-04A2-4A0D-A60A-4E773EFBC0BF}" type="presParOf" srcId="{F7F21296-7039-488A-B62C-14A2974DD148}" destId="{C2247F26-96AE-436A-9703-64E02A5FF242}" srcOrd="1" destOrd="0" presId="urn:microsoft.com/office/officeart/2005/8/layout/hList9"/>
    <dgm:cxn modelId="{038BEFC9-1B87-428E-81AE-F9B24A1CF3A8}" type="presParOf" srcId="{C2247F26-96AE-436A-9703-64E02A5FF242}" destId="{7EF79531-AD1C-41AF-88FD-BCD637B245B6}" srcOrd="0" destOrd="0" presId="urn:microsoft.com/office/officeart/2005/8/layout/hList9"/>
    <dgm:cxn modelId="{A9EF1C2D-7761-4CDD-B45A-4BB6C496C7ED}" type="presParOf" srcId="{C2247F26-96AE-436A-9703-64E02A5FF242}" destId="{907008DF-694B-48D0-9BC7-8152A90C0D2A}" srcOrd="1" destOrd="0" presId="urn:microsoft.com/office/officeart/2005/8/layout/hList9"/>
    <dgm:cxn modelId="{AF29C8A4-B0DE-42DE-99C9-AC3913FD2B3B}" type="presParOf" srcId="{4FE13A26-F4ED-4AF5-AC23-5F3DE3DF5A4F}" destId="{245C2F8E-4BD8-4696-AD3C-ABF7AEE81041}" srcOrd="2" destOrd="0" presId="urn:microsoft.com/office/officeart/2005/8/layout/hList9"/>
    <dgm:cxn modelId="{0123CA38-2127-43B8-A981-DF0072182C70}" type="presParOf" srcId="{4FE13A26-F4ED-4AF5-AC23-5F3DE3DF5A4F}" destId="{27F16F91-0866-442F-BF6B-CF2B4587542A}" srcOrd="3" destOrd="0" presId="urn:microsoft.com/office/officeart/2005/8/layout/hList9"/>
    <dgm:cxn modelId="{E78941EB-D6D3-4EC7-87D3-EC62935C7998}" type="presParOf" srcId="{4FE13A26-F4ED-4AF5-AC23-5F3DE3DF5A4F}" destId="{771D0545-6230-4994-AD97-3D99EF72917E}" srcOrd="4" destOrd="0" presId="urn:microsoft.com/office/officeart/2005/8/layout/hList9"/>
    <dgm:cxn modelId="{7C2DCE59-6EA1-4F59-8A5C-1CD7F61C4F6B}" type="presParOf" srcId="{4FE13A26-F4ED-4AF5-AC23-5F3DE3DF5A4F}" destId="{67702643-C686-4D13-8C76-AB05DAEA6881}" srcOrd="5" destOrd="0" presId="urn:microsoft.com/office/officeart/2005/8/layout/hList9"/>
    <dgm:cxn modelId="{70272D89-A07A-4E80-AED6-107646C1354D}" type="presParOf" srcId="{4FE13A26-F4ED-4AF5-AC23-5F3DE3DF5A4F}" destId="{59E2041A-8852-4DEA-A086-E12089DB188D}" srcOrd="6" destOrd="0" presId="urn:microsoft.com/office/officeart/2005/8/layout/hList9"/>
    <dgm:cxn modelId="{29639789-57CB-4C07-9EC0-8B01CCBD20B9}" type="presParOf" srcId="{59E2041A-8852-4DEA-A086-E12089DB188D}" destId="{B937C1BE-4ECC-41F6-8CF1-B1DDFF794F6F}" srcOrd="0" destOrd="0" presId="urn:microsoft.com/office/officeart/2005/8/layout/hList9"/>
    <dgm:cxn modelId="{60BF9858-B418-45F2-9DBA-881DA330F382}" type="presParOf" srcId="{59E2041A-8852-4DEA-A086-E12089DB188D}" destId="{A6B359BC-E998-42BF-B13F-AFDA3780978D}" srcOrd="1" destOrd="0" presId="urn:microsoft.com/office/officeart/2005/8/layout/hList9"/>
    <dgm:cxn modelId="{1C779D98-9EA3-422A-A29B-DAABA5CB21A8}" type="presParOf" srcId="{A6B359BC-E998-42BF-B13F-AFDA3780978D}" destId="{2AE1611E-D6AF-4ABA-B89C-2E516FDAD452}" srcOrd="0" destOrd="0" presId="urn:microsoft.com/office/officeart/2005/8/layout/hList9"/>
    <dgm:cxn modelId="{A6CCDE2C-A041-48BC-8710-6CC4C6CFB13F}" type="presParOf" srcId="{A6B359BC-E998-42BF-B13F-AFDA3780978D}" destId="{ABD1C411-1BEC-4B54-9BA2-EC90F4104B5B}" srcOrd="1" destOrd="0" presId="urn:microsoft.com/office/officeart/2005/8/layout/hList9"/>
    <dgm:cxn modelId="{3011EB40-E4F3-4C4F-B504-C62AD37012BB}" type="presParOf" srcId="{4FE13A26-F4ED-4AF5-AC23-5F3DE3DF5A4F}" destId="{DC93EDC1-7ECD-4B8D-A932-A1599291CC16}" srcOrd="7" destOrd="0" presId="urn:microsoft.com/office/officeart/2005/8/layout/hList9"/>
    <dgm:cxn modelId="{B7520831-00FC-44DF-8774-859735D177F2}" type="presParOf" srcId="{4FE13A26-F4ED-4AF5-AC23-5F3DE3DF5A4F}" destId="{A1357359-E894-4E57-935D-8407C658B8AC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C2A1CF-7DDF-484E-92B2-F771CF7A019F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3D09D46A-734B-4620-B421-455AFB58BB2E}">
      <dgm:prSet phldrT="[Текст]"/>
      <dgm:spPr/>
      <dgm:t>
        <a:bodyPr/>
        <a:lstStyle/>
        <a:p>
          <a:r>
            <a:rPr lang="ru-RU" dirty="0" smtClean="0"/>
            <a:t>Виды страхования</a:t>
          </a:r>
          <a:endParaRPr lang="ru-RU" dirty="0"/>
        </a:p>
      </dgm:t>
    </dgm:pt>
    <dgm:pt modelId="{55B3BE95-B356-4392-ACF3-6DAB35E19072}" type="parTrans" cxnId="{3852635D-0675-4BC0-B39D-528CC7A18BB1}">
      <dgm:prSet/>
      <dgm:spPr/>
      <dgm:t>
        <a:bodyPr/>
        <a:lstStyle/>
        <a:p>
          <a:endParaRPr lang="ru-RU"/>
        </a:p>
      </dgm:t>
    </dgm:pt>
    <dgm:pt modelId="{9232060D-2A9E-43C2-8BB9-77C549C84D28}" type="sibTrans" cxnId="{3852635D-0675-4BC0-B39D-528CC7A18BB1}">
      <dgm:prSet/>
      <dgm:spPr/>
      <dgm:t>
        <a:bodyPr/>
        <a:lstStyle/>
        <a:p>
          <a:endParaRPr lang="ru-RU"/>
        </a:p>
      </dgm:t>
    </dgm:pt>
    <dgm:pt modelId="{68975571-A450-4012-AC00-19B1F7DCA25F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Взаимное страхование</a:t>
          </a:r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когда страхующиеся вскладчину создают свой фонд без посредничества страховой компании. Древнейший, но используют редко.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CC1E6C1-6976-42FF-868D-9E0C57A78D8D}" type="parTrans" cxnId="{E4C7332D-2298-4613-B7E6-0710A75E42BD}">
      <dgm:prSet/>
      <dgm:spPr/>
      <dgm:t>
        <a:bodyPr/>
        <a:lstStyle/>
        <a:p>
          <a:endParaRPr lang="ru-RU"/>
        </a:p>
      </dgm:t>
    </dgm:pt>
    <dgm:pt modelId="{767588B5-0D6D-495D-A487-FDCFE994928A}" type="sibTrans" cxnId="{E4C7332D-2298-4613-B7E6-0710A75E42BD}">
      <dgm:prSet/>
      <dgm:spPr/>
      <dgm:t>
        <a:bodyPr/>
        <a:lstStyle/>
        <a:p>
          <a:endParaRPr lang="ru-RU"/>
        </a:p>
      </dgm:t>
    </dgm:pt>
    <dgm:pt modelId="{6B2EEF8F-A8F3-40FF-9B1B-AE63D400FD0B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Обычное страхование </a:t>
          </a:r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через посредничество страховой компании. Это основной вид страхования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C8C20A2-6D73-4964-A196-58D4F66F15AA}" type="parTrans" cxnId="{99BE09F1-0CF1-4F83-8EF8-71783450CE41}">
      <dgm:prSet/>
      <dgm:spPr/>
      <dgm:t>
        <a:bodyPr/>
        <a:lstStyle/>
        <a:p>
          <a:endParaRPr lang="ru-RU"/>
        </a:p>
      </dgm:t>
    </dgm:pt>
    <dgm:pt modelId="{ACF0C158-6AD0-4D5F-9B99-E539CBFE880B}" type="sibTrans" cxnId="{99BE09F1-0CF1-4F83-8EF8-71783450CE41}">
      <dgm:prSet/>
      <dgm:spPr/>
      <dgm:t>
        <a:bodyPr/>
        <a:lstStyle/>
        <a:p>
          <a:endParaRPr lang="ru-RU"/>
        </a:p>
      </dgm:t>
    </dgm:pt>
    <dgm:pt modelId="{508A2D0C-18D0-4D88-9127-509706EA0057}">
      <dgm:prSet phldrT="[Текст]"/>
      <dgm:spPr/>
      <dgm:t>
        <a:bodyPr/>
        <a:lstStyle/>
        <a:p>
          <a:r>
            <a:rPr lang="ru-RU" b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Сострахование</a:t>
          </a:r>
          <a:r>
            <a: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– </a:t>
          </a:r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это разделение ответственности и, соответственно, страхового взноса между страховыми компаниями.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15FFE50-B215-48A6-9125-0974822AD43B}" type="parTrans" cxnId="{F5630EBA-FA62-4093-906C-40F91A1F53AF}">
      <dgm:prSet/>
      <dgm:spPr/>
      <dgm:t>
        <a:bodyPr/>
        <a:lstStyle/>
        <a:p>
          <a:endParaRPr lang="ru-RU"/>
        </a:p>
      </dgm:t>
    </dgm:pt>
    <dgm:pt modelId="{43BDB62E-4160-4D6C-AA7E-9DC6B440F3D6}" type="sibTrans" cxnId="{F5630EBA-FA62-4093-906C-40F91A1F53AF}">
      <dgm:prSet/>
      <dgm:spPr/>
      <dgm:t>
        <a:bodyPr/>
        <a:lstStyle/>
        <a:p>
          <a:endParaRPr lang="ru-RU"/>
        </a:p>
      </dgm:t>
    </dgm:pt>
    <dgm:pt modelId="{D072338D-1BDD-4E6D-8960-9B5B56101867}">
      <dgm:prSet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Перестрахование</a:t>
          </a:r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– это страхование рисков самих страховых компаний, т.е. невыплаты страховых премий из-за перерасхода страховых фондов.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69A565E-E43A-4A29-BED3-FCB18065A14A}" type="parTrans" cxnId="{9DC8DC27-31AF-49CE-8DF7-D7F572823AB4}">
      <dgm:prSet/>
      <dgm:spPr/>
      <dgm:t>
        <a:bodyPr/>
        <a:lstStyle/>
        <a:p>
          <a:endParaRPr lang="ru-RU"/>
        </a:p>
      </dgm:t>
    </dgm:pt>
    <dgm:pt modelId="{AC4CF5AB-F80D-4E27-9AD8-B1193343B814}" type="sibTrans" cxnId="{9DC8DC27-31AF-49CE-8DF7-D7F572823AB4}">
      <dgm:prSet/>
      <dgm:spPr/>
    </dgm:pt>
    <dgm:pt modelId="{53636285-D6EC-48FB-B0D9-4387DEED06FD}" type="pres">
      <dgm:prSet presAssocID="{CBC2A1CF-7DDF-484E-92B2-F771CF7A019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F4F288-50BF-48DF-B6FA-EF8C1B31B9D3}" type="pres">
      <dgm:prSet presAssocID="{3D09D46A-734B-4620-B421-455AFB58BB2E}" presName="root1" presStyleCnt="0"/>
      <dgm:spPr/>
    </dgm:pt>
    <dgm:pt modelId="{95A88EEA-39CE-4085-AB18-0F146BB89970}" type="pres">
      <dgm:prSet presAssocID="{3D09D46A-734B-4620-B421-455AFB58BB2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4F3A97B-01B9-4D87-85E4-1CEB2B6EC388}" type="pres">
      <dgm:prSet presAssocID="{3D09D46A-734B-4620-B421-455AFB58BB2E}" presName="level2hierChild" presStyleCnt="0"/>
      <dgm:spPr/>
    </dgm:pt>
    <dgm:pt modelId="{2A69C4B2-35F1-4306-8DF0-FD54181AAC23}" type="pres">
      <dgm:prSet presAssocID="{2CC1E6C1-6976-42FF-868D-9E0C57A78D8D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D3B579A9-A2BF-4F30-815A-57D58FAFE3E2}" type="pres">
      <dgm:prSet presAssocID="{2CC1E6C1-6976-42FF-868D-9E0C57A78D8D}" presName="connTx" presStyleLbl="parChTrans1D2" presStyleIdx="0" presStyleCnt="4"/>
      <dgm:spPr/>
      <dgm:t>
        <a:bodyPr/>
        <a:lstStyle/>
        <a:p>
          <a:endParaRPr lang="ru-RU"/>
        </a:p>
      </dgm:t>
    </dgm:pt>
    <dgm:pt modelId="{4A38F08E-8F59-443E-B4BB-A17B6E1E5DA8}" type="pres">
      <dgm:prSet presAssocID="{68975571-A450-4012-AC00-19B1F7DCA25F}" presName="root2" presStyleCnt="0"/>
      <dgm:spPr/>
    </dgm:pt>
    <dgm:pt modelId="{2C7C0873-BC71-430F-8764-6EF27B4E4EA2}" type="pres">
      <dgm:prSet presAssocID="{68975571-A450-4012-AC00-19B1F7DCA25F}" presName="LevelTwoTextNode" presStyleLbl="node2" presStyleIdx="0" presStyleCnt="4" custScaleX="1658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DE26797-1885-497B-A44F-F57EC414AAAD}" type="pres">
      <dgm:prSet presAssocID="{68975571-A450-4012-AC00-19B1F7DCA25F}" presName="level3hierChild" presStyleCnt="0"/>
      <dgm:spPr/>
    </dgm:pt>
    <dgm:pt modelId="{D37FEB87-9904-46F2-A204-3C7015AD264B}" type="pres">
      <dgm:prSet presAssocID="{9C8C20A2-6D73-4964-A196-58D4F66F15AA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0DC8452D-6419-4E39-BE93-16FF8E42566C}" type="pres">
      <dgm:prSet presAssocID="{9C8C20A2-6D73-4964-A196-58D4F66F15AA}" presName="connTx" presStyleLbl="parChTrans1D2" presStyleIdx="1" presStyleCnt="4"/>
      <dgm:spPr/>
      <dgm:t>
        <a:bodyPr/>
        <a:lstStyle/>
        <a:p>
          <a:endParaRPr lang="ru-RU"/>
        </a:p>
      </dgm:t>
    </dgm:pt>
    <dgm:pt modelId="{C5B7C787-3F40-48E5-BD45-6652D932A13C}" type="pres">
      <dgm:prSet presAssocID="{6B2EEF8F-A8F3-40FF-9B1B-AE63D400FD0B}" presName="root2" presStyleCnt="0"/>
      <dgm:spPr/>
    </dgm:pt>
    <dgm:pt modelId="{B798A0CD-502F-4422-832A-B852FCEA6963}" type="pres">
      <dgm:prSet presAssocID="{6B2EEF8F-A8F3-40FF-9B1B-AE63D400FD0B}" presName="LevelTwoTextNode" presStyleLbl="node2" presStyleIdx="1" presStyleCnt="4" custScaleX="1649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BAD53ED-BD4D-41FD-8BD6-5E53792489D0}" type="pres">
      <dgm:prSet presAssocID="{6B2EEF8F-A8F3-40FF-9B1B-AE63D400FD0B}" presName="level3hierChild" presStyleCnt="0"/>
      <dgm:spPr/>
    </dgm:pt>
    <dgm:pt modelId="{77B16EF3-E025-4A62-8937-BE600CA30A7D}" type="pres">
      <dgm:prSet presAssocID="{815FFE50-B215-48A6-9125-0974822AD43B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42F9C9E2-7C7D-4852-A8E6-57F5098AACD2}" type="pres">
      <dgm:prSet presAssocID="{815FFE50-B215-48A6-9125-0974822AD43B}" presName="connTx" presStyleLbl="parChTrans1D2" presStyleIdx="2" presStyleCnt="4"/>
      <dgm:spPr/>
      <dgm:t>
        <a:bodyPr/>
        <a:lstStyle/>
        <a:p>
          <a:endParaRPr lang="ru-RU"/>
        </a:p>
      </dgm:t>
    </dgm:pt>
    <dgm:pt modelId="{C3118ABD-706D-4BDB-92A6-3242F3E38730}" type="pres">
      <dgm:prSet presAssocID="{508A2D0C-18D0-4D88-9127-509706EA0057}" presName="root2" presStyleCnt="0"/>
      <dgm:spPr/>
    </dgm:pt>
    <dgm:pt modelId="{CAE82F23-5FC0-44D6-8D21-D0070F2A47B0}" type="pres">
      <dgm:prSet presAssocID="{508A2D0C-18D0-4D88-9127-509706EA0057}" presName="LevelTwoTextNode" presStyleLbl="node2" presStyleIdx="2" presStyleCnt="4" custScaleX="1658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1B611CF-2457-4773-96F1-DAC6BB49289C}" type="pres">
      <dgm:prSet presAssocID="{508A2D0C-18D0-4D88-9127-509706EA0057}" presName="level3hierChild" presStyleCnt="0"/>
      <dgm:spPr/>
    </dgm:pt>
    <dgm:pt modelId="{1E93ED94-E51B-4D05-B6F4-D053ABF71D0A}" type="pres">
      <dgm:prSet presAssocID="{869A565E-E43A-4A29-BED3-FCB18065A14A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A606C105-8754-47B4-B86F-0B3A1F586694}" type="pres">
      <dgm:prSet presAssocID="{869A565E-E43A-4A29-BED3-FCB18065A14A}" presName="connTx" presStyleLbl="parChTrans1D2" presStyleIdx="3" presStyleCnt="4"/>
      <dgm:spPr/>
      <dgm:t>
        <a:bodyPr/>
        <a:lstStyle/>
        <a:p>
          <a:endParaRPr lang="ru-RU"/>
        </a:p>
      </dgm:t>
    </dgm:pt>
    <dgm:pt modelId="{2C892F86-F401-4830-A6C8-EF525F582198}" type="pres">
      <dgm:prSet presAssocID="{D072338D-1BDD-4E6D-8960-9B5B56101867}" presName="root2" presStyleCnt="0"/>
      <dgm:spPr/>
    </dgm:pt>
    <dgm:pt modelId="{BEF601FA-485A-4E97-9CD3-5F249DA03FB5}" type="pres">
      <dgm:prSet presAssocID="{D072338D-1BDD-4E6D-8960-9B5B56101867}" presName="LevelTwoTextNode" presStyleLbl="node2" presStyleIdx="3" presStyleCnt="4" custScaleX="1649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3BAC28B-D43E-4A5A-8CE3-CB0F23116E20}" type="pres">
      <dgm:prSet presAssocID="{D072338D-1BDD-4E6D-8960-9B5B56101867}" presName="level3hierChild" presStyleCnt="0"/>
      <dgm:spPr/>
    </dgm:pt>
  </dgm:ptLst>
  <dgm:cxnLst>
    <dgm:cxn modelId="{45E8A702-BFA3-41F9-B99A-30A6C8E0169D}" type="presOf" srcId="{9C8C20A2-6D73-4964-A196-58D4F66F15AA}" destId="{D37FEB87-9904-46F2-A204-3C7015AD264B}" srcOrd="0" destOrd="0" presId="urn:microsoft.com/office/officeart/2008/layout/HorizontalMultiLevelHierarchy"/>
    <dgm:cxn modelId="{9DC8DC27-31AF-49CE-8DF7-D7F572823AB4}" srcId="{3D09D46A-734B-4620-B421-455AFB58BB2E}" destId="{D072338D-1BDD-4E6D-8960-9B5B56101867}" srcOrd="3" destOrd="0" parTransId="{869A565E-E43A-4A29-BED3-FCB18065A14A}" sibTransId="{AC4CF5AB-F80D-4E27-9AD8-B1193343B814}"/>
    <dgm:cxn modelId="{FBE59C4E-9B99-4F10-9580-0AE97F71963B}" type="presOf" srcId="{869A565E-E43A-4A29-BED3-FCB18065A14A}" destId="{1E93ED94-E51B-4D05-B6F4-D053ABF71D0A}" srcOrd="0" destOrd="0" presId="urn:microsoft.com/office/officeart/2008/layout/HorizontalMultiLevelHierarchy"/>
    <dgm:cxn modelId="{682B347F-4EB2-4C38-9BE6-C9736FB593D8}" type="presOf" srcId="{3D09D46A-734B-4620-B421-455AFB58BB2E}" destId="{95A88EEA-39CE-4085-AB18-0F146BB89970}" srcOrd="0" destOrd="0" presId="urn:microsoft.com/office/officeart/2008/layout/HorizontalMultiLevelHierarchy"/>
    <dgm:cxn modelId="{03F949D9-5087-4B9A-B625-85DB867B9229}" type="presOf" srcId="{D072338D-1BDD-4E6D-8960-9B5B56101867}" destId="{BEF601FA-485A-4E97-9CD3-5F249DA03FB5}" srcOrd="0" destOrd="0" presId="urn:microsoft.com/office/officeart/2008/layout/HorizontalMultiLevelHierarchy"/>
    <dgm:cxn modelId="{4A1981CB-3896-4956-9502-7807B6708B12}" type="presOf" srcId="{CBC2A1CF-7DDF-484E-92B2-F771CF7A019F}" destId="{53636285-D6EC-48FB-B0D9-4387DEED06FD}" srcOrd="0" destOrd="0" presId="urn:microsoft.com/office/officeart/2008/layout/HorizontalMultiLevelHierarchy"/>
    <dgm:cxn modelId="{F5630EBA-FA62-4093-906C-40F91A1F53AF}" srcId="{3D09D46A-734B-4620-B421-455AFB58BB2E}" destId="{508A2D0C-18D0-4D88-9127-509706EA0057}" srcOrd="2" destOrd="0" parTransId="{815FFE50-B215-48A6-9125-0974822AD43B}" sibTransId="{43BDB62E-4160-4D6C-AA7E-9DC6B440F3D6}"/>
    <dgm:cxn modelId="{99BE09F1-0CF1-4F83-8EF8-71783450CE41}" srcId="{3D09D46A-734B-4620-B421-455AFB58BB2E}" destId="{6B2EEF8F-A8F3-40FF-9B1B-AE63D400FD0B}" srcOrd="1" destOrd="0" parTransId="{9C8C20A2-6D73-4964-A196-58D4F66F15AA}" sibTransId="{ACF0C158-6AD0-4D5F-9B99-E539CBFE880B}"/>
    <dgm:cxn modelId="{A938136E-F83C-49CC-9655-578F946CFAD1}" type="presOf" srcId="{9C8C20A2-6D73-4964-A196-58D4F66F15AA}" destId="{0DC8452D-6419-4E39-BE93-16FF8E42566C}" srcOrd="1" destOrd="0" presId="urn:microsoft.com/office/officeart/2008/layout/HorizontalMultiLevelHierarchy"/>
    <dgm:cxn modelId="{1CF01A6E-A705-421B-892B-D66677B40609}" type="presOf" srcId="{869A565E-E43A-4A29-BED3-FCB18065A14A}" destId="{A606C105-8754-47B4-B86F-0B3A1F586694}" srcOrd="1" destOrd="0" presId="urn:microsoft.com/office/officeart/2008/layout/HorizontalMultiLevelHierarchy"/>
    <dgm:cxn modelId="{7F44F8BC-3684-4296-ACEE-BAD921BFDCBF}" type="presOf" srcId="{508A2D0C-18D0-4D88-9127-509706EA0057}" destId="{CAE82F23-5FC0-44D6-8D21-D0070F2A47B0}" srcOrd="0" destOrd="0" presId="urn:microsoft.com/office/officeart/2008/layout/HorizontalMultiLevelHierarchy"/>
    <dgm:cxn modelId="{EA740091-F362-4517-AF2F-794F5A2F2B42}" type="presOf" srcId="{815FFE50-B215-48A6-9125-0974822AD43B}" destId="{77B16EF3-E025-4A62-8937-BE600CA30A7D}" srcOrd="0" destOrd="0" presId="urn:microsoft.com/office/officeart/2008/layout/HorizontalMultiLevelHierarchy"/>
    <dgm:cxn modelId="{DC1DE2E8-81A0-4380-B5C2-A37126F3ED3D}" type="presOf" srcId="{2CC1E6C1-6976-42FF-868D-9E0C57A78D8D}" destId="{D3B579A9-A2BF-4F30-815A-57D58FAFE3E2}" srcOrd="1" destOrd="0" presId="urn:microsoft.com/office/officeart/2008/layout/HorizontalMultiLevelHierarchy"/>
    <dgm:cxn modelId="{3852635D-0675-4BC0-B39D-528CC7A18BB1}" srcId="{CBC2A1CF-7DDF-484E-92B2-F771CF7A019F}" destId="{3D09D46A-734B-4620-B421-455AFB58BB2E}" srcOrd="0" destOrd="0" parTransId="{55B3BE95-B356-4392-ACF3-6DAB35E19072}" sibTransId="{9232060D-2A9E-43C2-8BB9-77C549C84D28}"/>
    <dgm:cxn modelId="{E4C7332D-2298-4613-B7E6-0710A75E42BD}" srcId="{3D09D46A-734B-4620-B421-455AFB58BB2E}" destId="{68975571-A450-4012-AC00-19B1F7DCA25F}" srcOrd="0" destOrd="0" parTransId="{2CC1E6C1-6976-42FF-868D-9E0C57A78D8D}" sibTransId="{767588B5-0D6D-495D-A487-FDCFE994928A}"/>
    <dgm:cxn modelId="{5F90E51F-0FBD-4EEE-AD40-C1E7107C0851}" type="presOf" srcId="{815FFE50-B215-48A6-9125-0974822AD43B}" destId="{42F9C9E2-7C7D-4852-A8E6-57F5098AACD2}" srcOrd="1" destOrd="0" presId="urn:microsoft.com/office/officeart/2008/layout/HorizontalMultiLevelHierarchy"/>
    <dgm:cxn modelId="{D2454471-2F64-4AAA-8A83-161FAC9EA1AB}" type="presOf" srcId="{2CC1E6C1-6976-42FF-868D-9E0C57A78D8D}" destId="{2A69C4B2-35F1-4306-8DF0-FD54181AAC23}" srcOrd="0" destOrd="0" presId="urn:microsoft.com/office/officeart/2008/layout/HorizontalMultiLevelHierarchy"/>
    <dgm:cxn modelId="{9CF6A5CD-58E1-447E-9F98-6C1D920AC607}" type="presOf" srcId="{68975571-A450-4012-AC00-19B1F7DCA25F}" destId="{2C7C0873-BC71-430F-8764-6EF27B4E4EA2}" srcOrd="0" destOrd="0" presId="urn:microsoft.com/office/officeart/2008/layout/HorizontalMultiLevelHierarchy"/>
    <dgm:cxn modelId="{5CD11FB0-BD8C-4294-ACD5-282BC4757A37}" type="presOf" srcId="{6B2EEF8F-A8F3-40FF-9B1B-AE63D400FD0B}" destId="{B798A0CD-502F-4422-832A-B852FCEA6963}" srcOrd="0" destOrd="0" presId="urn:microsoft.com/office/officeart/2008/layout/HorizontalMultiLevelHierarchy"/>
    <dgm:cxn modelId="{4BBF3F4A-1F67-4084-82D5-96B3CB62FE97}" type="presParOf" srcId="{53636285-D6EC-48FB-B0D9-4387DEED06FD}" destId="{1AF4F288-50BF-48DF-B6FA-EF8C1B31B9D3}" srcOrd="0" destOrd="0" presId="urn:microsoft.com/office/officeart/2008/layout/HorizontalMultiLevelHierarchy"/>
    <dgm:cxn modelId="{EC66B9E8-DA54-4931-A5CF-7499CCE1413F}" type="presParOf" srcId="{1AF4F288-50BF-48DF-B6FA-EF8C1B31B9D3}" destId="{95A88EEA-39CE-4085-AB18-0F146BB89970}" srcOrd="0" destOrd="0" presId="urn:microsoft.com/office/officeart/2008/layout/HorizontalMultiLevelHierarchy"/>
    <dgm:cxn modelId="{843BA488-107A-447D-A4D0-934E8DAC4CCD}" type="presParOf" srcId="{1AF4F288-50BF-48DF-B6FA-EF8C1B31B9D3}" destId="{D4F3A97B-01B9-4D87-85E4-1CEB2B6EC388}" srcOrd="1" destOrd="0" presId="urn:microsoft.com/office/officeart/2008/layout/HorizontalMultiLevelHierarchy"/>
    <dgm:cxn modelId="{8DA84566-5E6E-40B2-AC9E-E95A234542AB}" type="presParOf" srcId="{D4F3A97B-01B9-4D87-85E4-1CEB2B6EC388}" destId="{2A69C4B2-35F1-4306-8DF0-FD54181AAC23}" srcOrd="0" destOrd="0" presId="urn:microsoft.com/office/officeart/2008/layout/HorizontalMultiLevelHierarchy"/>
    <dgm:cxn modelId="{D9917D1F-C927-4F5F-AD68-C10E467B81EA}" type="presParOf" srcId="{2A69C4B2-35F1-4306-8DF0-FD54181AAC23}" destId="{D3B579A9-A2BF-4F30-815A-57D58FAFE3E2}" srcOrd="0" destOrd="0" presId="urn:microsoft.com/office/officeart/2008/layout/HorizontalMultiLevelHierarchy"/>
    <dgm:cxn modelId="{50BD6973-8329-4C2E-A6E6-44F5958B3EFC}" type="presParOf" srcId="{D4F3A97B-01B9-4D87-85E4-1CEB2B6EC388}" destId="{4A38F08E-8F59-443E-B4BB-A17B6E1E5DA8}" srcOrd="1" destOrd="0" presId="urn:microsoft.com/office/officeart/2008/layout/HorizontalMultiLevelHierarchy"/>
    <dgm:cxn modelId="{4ADBC769-C83B-404B-8058-737925F7E66A}" type="presParOf" srcId="{4A38F08E-8F59-443E-B4BB-A17B6E1E5DA8}" destId="{2C7C0873-BC71-430F-8764-6EF27B4E4EA2}" srcOrd="0" destOrd="0" presId="urn:microsoft.com/office/officeart/2008/layout/HorizontalMultiLevelHierarchy"/>
    <dgm:cxn modelId="{2A3B32FE-A454-4736-939D-4B9D36C61C97}" type="presParOf" srcId="{4A38F08E-8F59-443E-B4BB-A17B6E1E5DA8}" destId="{0DE26797-1885-497B-A44F-F57EC414AAAD}" srcOrd="1" destOrd="0" presId="urn:microsoft.com/office/officeart/2008/layout/HorizontalMultiLevelHierarchy"/>
    <dgm:cxn modelId="{F4874D65-A3FB-4F78-A4FE-B9A7D10BF1BE}" type="presParOf" srcId="{D4F3A97B-01B9-4D87-85E4-1CEB2B6EC388}" destId="{D37FEB87-9904-46F2-A204-3C7015AD264B}" srcOrd="2" destOrd="0" presId="urn:microsoft.com/office/officeart/2008/layout/HorizontalMultiLevelHierarchy"/>
    <dgm:cxn modelId="{4B8754BD-C003-4A15-956F-7D313DD94CEB}" type="presParOf" srcId="{D37FEB87-9904-46F2-A204-3C7015AD264B}" destId="{0DC8452D-6419-4E39-BE93-16FF8E42566C}" srcOrd="0" destOrd="0" presId="urn:microsoft.com/office/officeart/2008/layout/HorizontalMultiLevelHierarchy"/>
    <dgm:cxn modelId="{120A21C2-67DC-4924-8850-C76C40EC251E}" type="presParOf" srcId="{D4F3A97B-01B9-4D87-85E4-1CEB2B6EC388}" destId="{C5B7C787-3F40-48E5-BD45-6652D932A13C}" srcOrd="3" destOrd="0" presId="urn:microsoft.com/office/officeart/2008/layout/HorizontalMultiLevelHierarchy"/>
    <dgm:cxn modelId="{1559F057-5DA7-4736-A8CA-3EC7E465FB40}" type="presParOf" srcId="{C5B7C787-3F40-48E5-BD45-6652D932A13C}" destId="{B798A0CD-502F-4422-832A-B852FCEA6963}" srcOrd="0" destOrd="0" presId="urn:microsoft.com/office/officeart/2008/layout/HorizontalMultiLevelHierarchy"/>
    <dgm:cxn modelId="{060380BE-9159-495C-AC6F-3ED3D665CE1A}" type="presParOf" srcId="{C5B7C787-3F40-48E5-BD45-6652D932A13C}" destId="{6BAD53ED-BD4D-41FD-8BD6-5E53792489D0}" srcOrd="1" destOrd="0" presId="urn:microsoft.com/office/officeart/2008/layout/HorizontalMultiLevelHierarchy"/>
    <dgm:cxn modelId="{34E7F308-F0BC-4466-B025-D2865738C726}" type="presParOf" srcId="{D4F3A97B-01B9-4D87-85E4-1CEB2B6EC388}" destId="{77B16EF3-E025-4A62-8937-BE600CA30A7D}" srcOrd="4" destOrd="0" presId="urn:microsoft.com/office/officeart/2008/layout/HorizontalMultiLevelHierarchy"/>
    <dgm:cxn modelId="{0DB36507-8247-4662-82D2-8548C7D4CBFC}" type="presParOf" srcId="{77B16EF3-E025-4A62-8937-BE600CA30A7D}" destId="{42F9C9E2-7C7D-4852-A8E6-57F5098AACD2}" srcOrd="0" destOrd="0" presId="urn:microsoft.com/office/officeart/2008/layout/HorizontalMultiLevelHierarchy"/>
    <dgm:cxn modelId="{A510287A-BB29-44FB-B4FA-4A2B1A1F7A78}" type="presParOf" srcId="{D4F3A97B-01B9-4D87-85E4-1CEB2B6EC388}" destId="{C3118ABD-706D-4BDB-92A6-3242F3E38730}" srcOrd="5" destOrd="0" presId="urn:microsoft.com/office/officeart/2008/layout/HorizontalMultiLevelHierarchy"/>
    <dgm:cxn modelId="{30D05363-7BCC-499D-8776-AF1D3C89B753}" type="presParOf" srcId="{C3118ABD-706D-4BDB-92A6-3242F3E38730}" destId="{CAE82F23-5FC0-44D6-8D21-D0070F2A47B0}" srcOrd="0" destOrd="0" presId="urn:microsoft.com/office/officeart/2008/layout/HorizontalMultiLevelHierarchy"/>
    <dgm:cxn modelId="{93ECDA57-6899-4640-8173-64C0ADE76E2A}" type="presParOf" srcId="{C3118ABD-706D-4BDB-92A6-3242F3E38730}" destId="{41B611CF-2457-4773-96F1-DAC6BB49289C}" srcOrd="1" destOrd="0" presId="urn:microsoft.com/office/officeart/2008/layout/HorizontalMultiLevelHierarchy"/>
    <dgm:cxn modelId="{2BB67344-8BAD-46EA-9B6B-FA37411ABD61}" type="presParOf" srcId="{D4F3A97B-01B9-4D87-85E4-1CEB2B6EC388}" destId="{1E93ED94-E51B-4D05-B6F4-D053ABF71D0A}" srcOrd="6" destOrd="0" presId="urn:microsoft.com/office/officeart/2008/layout/HorizontalMultiLevelHierarchy"/>
    <dgm:cxn modelId="{4623F5FA-A094-4C48-AF47-49A5094D60A8}" type="presParOf" srcId="{1E93ED94-E51B-4D05-B6F4-D053ABF71D0A}" destId="{A606C105-8754-47B4-B86F-0B3A1F586694}" srcOrd="0" destOrd="0" presId="urn:microsoft.com/office/officeart/2008/layout/HorizontalMultiLevelHierarchy"/>
    <dgm:cxn modelId="{F8DA3A06-9FD6-4463-AEAF-1BC1D54482F0}" type="presParOf" srcId="{D4F3A97B-01B9-4D87-85E4-1CEB2B6EC388}" destId="{2C892F86-F401-4830-A6C8-EF525F582198}" srcOrd="7" destOrd="0" presId="urn:microsoft.com/office/officeart/2008/layout/HorizontalMultiLevelHierarchy"/>
    <dgm:cxn modelId="{0C340D75-78C6-4DDD-BE70-ED1BFB60E62F}" type="presParOf" srcId="{2C892F86-F401-4830-A6C8-EF525F582198}" destId="{BEF601FA-485A-4E97-9CD3-5F249DA03FB5}" srcOrd="0" destOrd="0" presId="urn:microsoft.com/office/officeart/2008/layout/HorizontalMultiLevelHierarchy"/>
    <dgm:cxn modelId="{9EF1E477-8DAA-429A-BFCA-7B1D2C0CE842}" type="presParOf" srcId="{2C892F86-F401-4830-A6C8-EF525F582198}" destId="{23BAC28B-D43E-4A5A-8CE3-CB0F23116E2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170BA5-3E01-415C-ADD2-5F1A0ED662FC}" type="doc">
      <dgm:prSet loTypeId="urn:microsoft.com/office/officeart/2005/8/layout/v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9908EAF-AD5D-4971-9EBD-542EBE45843F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Прямой убыток</a:t>
          </a:r>
          <a:endParaRPr lang="ru-RU" b="1" dirty="0">
            <a:solidFill>
              <a:schemeClr val="bg1"/>
            </a:solidFill>
          </a:endParaRPr>
        </a:p>
      </dgm:t>
    </dgm:pt>
    <dgm:pt modelId="{54D88951-BD7B-4D08-A0F7-9705D709E316}" type="parTrans" cxnId="{FFDCA24A-A259-44D9-8BF3-6854F9965687}">
      <dgm:prSet/>
      <dgm:spPr/>
      <dgm:t>
        <a:bodyPr/>
        <a:lstStyle/>
        <a:p>
          <a:endParaRPr lang="ru-RU"/>
        </a:p>
      </dgm:t>
    </dgm:pt>
    <dgm:pt modelId="{4A59AE3D-4AE9-4523-8094-DE27D6158280}" type="sibTrans" cxnId="{FFDCA24A-A259-44D9-8BF3-6854F9965687}">
      <dgm:prSet/>
      <dgm:spPr/>
      <dgm:t>
        <a:bodyPr/>
        <a:lstStyle/>
        <a:p>
          <a:endParaRPr lang="ru-RU"/>
        </a:p>
      </dgm:t>
    </dgm:pt>
    <dgm:pt modelId="{6292BC75-646D-4E4B-8AC7-B6611EBE6689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Проявляется в потере или обесценивании застрахованного имущества или стоимости услуг.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C6EA77A8-6262-43C6-A955-585F62555834}" type="parTrans" cxnId="{01D8F8DF-FA47-4417-8248-20BA2DBE8FC6}">
      <dgm:prSet/>
      <dgm:spPr/>
      <dgm:t>
        <a:bodyPr/>
        <a:lstStyle/>
        <a:p>
          <a:endParaRPr lang="ru-RU"/>
        </a:p>
      </dgm:t>
    </dgm:pt>
    <dgm:pt modelId="{49FD8AC0-A2B5-4764-86AC-86EBAF5D14AB}" type="sibTrans" cxnId="{01D8F8DF-FA47-4417-8248-20BA2DBE8FC6}">
      <dgm:prSet/>
      <dgm:spPr/>
      <dgm:t>
        <a:bodyPr/>
        <a:lstStyle/>
        <a:p>
          <a:endParaRPr lang="ru-RU"/>
        </a:p>
      </dgm:t>
    </dgm:pt>
    <dgm:pt modelId="{88F0B958-565B-46C6-9741-A05A2522D0D3}">
      <dgm:prSet phldrT="[Текст]"/>
      <dgm:spPr/>
      <dgm:t>
        <a:bodyPr/>
        <a:lstStyle/>
        <a:p>
          <a:r>
            <a:rPr lang="ru-RU" b="1" dirty="0" smtClean="0"/>
            <a:t>Косвенный убыток</a:t>
          </a:r>
          <a:endParaRPr lang="ru-RU" b="1" dirty="0"/>
        </a:p>
      </dgm:t>
    </dgm:pt>
    <dgm:pt modelId="{6ABDB8DF-EA0E-45B5-9B04-BC6D8BA9E6C8}" type="parTrans" cxnId="{E4C5D42F-5857-437D-8C1A-DFFBD1A1D14C}">
      <dgm:prSet/>
      <dgm:spPr/>
      <dgm:t>
        <a:bodyPr/>
        <a:lstStyle/>
        <a:p>
          <a:endParaRPr lang="ru-RU"/>
        </a:p>
      </dgm:t>
    </dgm:pt>
    <dgm:pt modelId="{545C25B3-0290-436C-8D0A-5E0B75789BAA}" type="sibTrans" cxnId="{E4C5D42F-5857-437D-8C1A-DFFBD1A1D14C}">
      <dgm:prSet/>
      <dgm:spPr/>
      <dgm:t>
        <a:bodyPr/>
        <a:lstStyle/>
        <a:p>
          <a:endParaRPr lang="ru-RU"/>
        </a:p>
      </dgm:t>
    </dgm:pt>
    <dgm:pt modelId="{E69712F3-C767-4042-80A7-0343279E5233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Проявляется в виде недополученного дохода либо вследствие прямого убытка, либо непосредственно вследствие страхового случая.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BD669835-3F14-49E0-B734-2F06356D81A9}" type="parTrans" cxnId="{82901478-E620-409C-BCA0-A4BCBBE090D2}">
      <dgm:prSet/>
      <dgm:spPr/>
      <dgm:t>
        <a:bodyPr/>
        <a:lstStyle/>
        <a:p>
          <a:endParaRPr lang="ru-RU"/>
        </a:p>
      </dgm:t>
    </dgm:pt>
    <dgm:pt modelId="{0D087760-40AB-4D9D-84F5-0C83981DAD00}" type="sibTrans" cxnId="{82901478-E620-409C-BCA0-A4BCBBE090D2}">
      <dgm:prSet/>
      <dgm:spPr/>
      <dgm:t>
        <a:bodyPr/>
        <a:lstStyle/>
        <a:p>
          <a:endParaRPr lang="ru-RU"/>
        </a:p>
      </dgm:t>
    </dgm:pt>
    <dgm:pt modelId="{8FB2DEAA-7B70-47F3-888A-4C03ADB08719}" type="pres">
      <dgm:prSet presAssocID="{BD170BA5-3E01-415C-ADD2-5F1A0ED662F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E01AD65-6349-45D5-9A86-77CC6E01BC09}" type="pres">
      <dgm:prSet presAssocID="{69908EAF-AD5D-4971-9EBD-542EBE45843F}" presName="linNode" presStyleCnt="0"/>
      <dgm:spPr/>
    </dgm:pt>
    <dgm:pt modelId="{29737C2E-49A6-496F-9B9D-E6D4AFE27426}" type="pres">
      <dgm:prSet presAssocID="{69908EAF-AD5D-4971-9EBD-542EBE45843F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78801A-583F-4F91-A052-6FEC6D396315}" type="pres">
      <dgm:prSet presAssocID="{69908EAF-AD5D-4971-9EBD-542EBE45843F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33A831-7CBF-4B75-BBCC-432E424B18C2}" type="pres">
      <dgm:prSet presAssocID="{4A59AE3D-4AE9-4523-8094-DE27D6158280}" presName="spacing" presStyleCnt="0"/>
      <dgm:spPr/>
    </dgm:pt>
    <dgm:pt modelId="{EBAE4327-1BEA-4CE2-86CE-17AAF0ED503C}" type="pres">
      <dgm:prSet presAssocID="{88F0B958-565B-46C6-9741-A05A2522D0D3}" presName="linNode" presStyleCnt="0"/>
      <dgm:spPr/>
    </dgm:pt>
    <dgm:pt modelId="{8B53D7EA-B8FD-4A52-BD30-68B4B8E81410}" type="pres">
      <dgm:prSet presAssocID="{88F0B958-565B-46C6-9741-A05A2522D0D3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09F4FB-1E83-458E-A016-DE033CCD1B30}" type="pres">
      <dgm:prSet presAssocID="{88F0B958-565B-46C6-9741-A05A2522D0D3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6428FC-7155-4EA6-835D-37CF5DAC05D9}" type="presOf" srcId="{BD170BA5-3E01-415C-ADD2-5F1A0ED662FC}" destId="{8FB2DEAA-7B70-47F3-888A-4C03ADB08719}" srcOrd="0" destOrd="0" presId="urn:microsoft.com/office/officeart/2005/8/layout/vList6"/>
    <dgm:cxn modelId="{FFDCA24A-A259-44D9-8BF3-6854F9965687}" srcId="{BD170BA5-3E01-415C-ADD2-5F1A0ED662FC}" destId="{69908EAF-AD5D-4971-9EBD-542EBE45843F}" srcOrd="0" destOrd="0" parTransId="{54D88951-BD7B-4D08-A0F7-9705D709E316}" sibTransId="{4A59AE3D-4AE9-4523-8094-DE27D6158280}"/>
    <dgm:cxn modelId="{E4C5D42F-5857-437D-8C1A-DFFBD1A1D14C}" srcId="{BD170BA5-3E01-415C-ADD2-5F1A0ED662FC}" destId="{88F0B958-565B-46C6-9741-A05A2522D0D3}" srcOrd="1" destOrd="0" parTransId="{6ABDB8DF-EA0E-45B5-9B04-BC6D8BA9E6C8}" sibTransId="{545C25B3-0290-436C-8D0A-5E0B75789BAA}"/>
    <dgm:cxn modelId="{AF1A87DA-BD3E-4D63-AC0B-1656E708D2F1}" type="presOf" srcId="{6292BC75-646D-4E4B-8AC7-B6611EBE6689}" destId="{C978801A-583F-4F91-A052-6FEC6D396315}" srcOrd="0" destOrd="0" presId="urn:microsoft.com/office/officeart/2005/8/layout/vList6"/>
    <dgm:cxn modelId="{7484C7AB-19E9-4A00-9632-CE72AE019DD8}" type="presOf" srcId="{69908EAF-AD5D-4971-9EBD-542EBE45843F}" destId="{29737C2E-49A6-496F-9B9D-E6D4AFE27426}" srcOrd="0" destOrd="0" presId="urn:microsoft.com/office/officeart/2005/8/layout/vList6"/>
    <dgm:cxn modelId="{82901478-E620-409C-BCA0-A4BCBBE090D2}" srcId="{88F0B958-565B-46C6-9741-A05A2522D0D3}" destId="{E69712F3-C767-4042-80A7-0343279E5233}" srcOrd="0" destOrd="0" parTransId="{BD669835-3F14-49E0-B734-2F06356D81A9}" sibTransId="{0D087760-40AB-4D9D-84F5-0C83981DAD00}"/>
    <dgm:cxn modelId="{85258987-F747-4CBD-AEC3-A5E1F11E8B09}" type="presOf" srcId="{88F0B958-565B-46C6-9741-A05A2522D0D3}" destId="{8B53D7EA-B8FD-4A52-BD30-68B4B8E81410}" srcOrd="0" destOrd="0" presId="urn:microsoft.com/office/officeart/2005/8/layout/vList6"/>
    <dgm:cxn modelId="{911A1ED8-BFC9-424B-AD7F-E9451AD6EB18}" type="presOf" srcId="{E69712F3-C767-4042-80A7-0343279E5233}" destId="{0009F4FB-1E83-458E-A016-DE033CCD1B30}" srcOrd="0" destOrd="0" presId="urn:microsoft.com/office/officeart/2005/8/layout/vList6"/>
    <dgm:cxn modelId="{01D8F8DF-FA47-4417-8248-20BA2DBE8FC6}" srcId="{69908EAF-AD5D-4971-9EBD-542EBE45843F}" destId="{6292BC75-646D-4E4B-8AC7-B6611EBE6689}" srcOrd="0" destOrd="0" parTransId="{C6EA77A8-6262-43C6-A955-585F62555834}" sibTransId="{49FD8AC0-A2B5-4764-86AC-86EBAF5D14AB}"/>
    <dgm:cxn modelId="{A841DFA9-FAF5-4263-BBAD-B3C28FCE063E}" type="presParOf" srcId="{8FB2DEAA-7B70-47F3-888A-4C03ADB08719}" destId="{CE01AD65-6349-45D5-9A86-77CC6E01BC09}" srcOrd="0" destOrd="0" presId="urn:microsoft.com/office/officeart/2005/8/layout/vList6"/>
    <dgm:cxn modelId="{837C9A7C-4E66-452C-82BB-782E5E8EDF33}" type="presParOf" srcId="{CE01AD65-6349-45D5-9A86-77CC6E01BC09}" destId="{29737C2E-49A6-496F-9B9D-E6D4AFE27426}" srcOrd="0" destOrd="0" presId="urn:microsoft.com/office/officeart/2005/8/layout/vList6"/>
    <dgm:cxn modelId="{9D6C294A-F3CA-4A9F-8DC7-EB7F6653AB17}" type="presParOf" srcId="{CE01AD65-6349-45D5-9A86-77CC6E01BC09}" destId="{C978801A-583F-4F91-A052-6FEC6D396315}" srcOrd="1" destOrd="0" presId="urn:microsoft.com/office/officeart/2005/8/layout/vList6"/>
    <dgm:cxn modelId="{C09076B4-F230-4D8A-AD30-8E6F33BB5807}" type="presParOf" srcId="{8FB2DEAA-7B70-47F3-888A-4C03ADB08719}" destId="{EE33A831-7CBF-4B75-BBCC-432E424B18C2}" srcOrd="1" destOrd="0" presId="urn:microsoft.com/office/officeart/2005/8/layout/vList6"/>
    <dgm:cxn modelId="{8F653B4E-979C-4BA6-8311-291F4ACDBBDF}" type="presParOf" srcId="{8FB2DEAA-7B70-47F3-888A-4C03ADB08719}" destId="{EBAE4327-1BEA-4CE2-86CE-17AAF0ED503C}" srcOrd="2" destOrd="0" presId="urn:microsoft.com/office/officeart/2005/8/layout/vList6"/>
    <dgm:cxn modelId="{8DF700FF-2B1F-4988-B4A2-5C5A0E3AE11F}" type="presParOf" srcId="{EBAE4327-1BEA-4CE2-86CE-17AAF0ED503C}" destId="{8B53D7EA-B8FD-4A52-BD30-68B4B8E81410}" srcOrd="0" destOrd="0" presId="urn:microsoft.com/office/officeart/2005/8/layout/vList6"/>
    <dgm:cxn modelId="{43EFFCED-7FFA-4A01-97F8-C5C9E966E7B3}" type="presParOf" srcId="{EBAE4327-1BEA-4CE2-86CE-17AAF0ED503C}" destId="{0009F4FB-1E83-458E-A016-DE033CCD1B3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1224C3D-70A1-4985-BB5A-EE6373A903B4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6117061-5A12-4FE9-9958-F7FCD4B4D9B1}">
      <dgm:prSet phldrT="[Текст]"/>
      <dgm:spPr/>
      <dgm:t>
        <a:bodyPr/>
        <a:lstStyle/>
        <a:p>
          <a:r>
            <a:rPr lang="ru-RU" dirty="0" smtClean="0"/>
            <a:t>Страх</a:t>
          </a:r>
          <a:r>
            <a:rPr lang="ru-RU" b="1" dirty="0" smtClean="0"/>
            <a:t>овые услуги</a:t>
          </a:r>
          <a:endParaRPr lang="ru-RU" b="1" dirty="0"/>
        </a:p>
      </dgm:t>
    </dgm:pt>
    <dgm:pt modelId="{F9FBAFF5-4383-48C4-91AC-5F0C501B830D}" type="parTrans" cxnId="{D04DC51F-4290-4ACF-A2F5-1376B9EAD454}">
      <dgm:prSet/>
      <dgm:spPr/>
      <dgm:t>
        <a:bodyPr/>
        <a:lstStyle/>
        <a:p>
          <a:endParaRPr lang="ru-RU"/>
        </a:p>
      </dgm:t>
    </dgm:pt>
    <dgm:pt modelId="{F4A859C7-2BC5-4A48-AB76-D66BC2CF5479}" type="sibTrans" cxnId="{D04DC51F-4290-4ACF-A2F5-1376B9EAD454}">
      <dgm:prSet/>
      <dgm:spPr/>
      <dgm:t>
        <a:bodyPr/>
        <a:lstStyle/>
        <a:p>
          <a:endParaRPr lang="ru-RU"/>
        </a:p>
      </dgm:t>
    </dgm:pt>
    <dgm:pt modelId="{1F2723B6-E624-4E0A-B2EE-A61452790E36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Страхование жизни</a:t>
          </a:r>
          <a:endParaRPr lang="ru-RU" b="1" dirty="0">
            <a:solidFill>
              <a:schemeClr val="tx1"/>
            </a:solidFill>
          </a:endParaRPr>
        </a:p>
      </dgm:t>
    </dgm:pt>
    <dgm:pt modelId="{C9F0581E-B857-4925-BD07-1F617D9CE6A5}" type="parTrans" cxnId="{EF2C89D7-1AF1-42A5-9751-13E7CEA63699}">
      <dgm:prSet/>
      <dgm:spPr/>
      <dgm:t>
        <a:bodyPr/>
        <a:lstStyle/>
        <a:p>
          <a:endParaRPr lang="ru-RU"/>
        </a:p>
      </dgm:t>
    </dgm:pt>
    <dgm:pt modelId="{8B2550A7-8C08-4A6D-98E4-1527D261BF65}" type="sibTrans" cxnId="{EF2C89D7-1AF1-42A5-9751-13E7CEA63699}">
      <dgm:prSet/>
      <dgm:spPr/>
      <dgm:t>
        <a:bodyPr/>
        <a:lstStyle/>
        <a:p>
          <a:endParaRPr lang="ru-RU"/>
        </a:p>
      </dgm:t>
    </dgm:pt>
    <dgm:pt modelId="{1208F9E7-44BA-408A-ADC6-E93B2506F0E0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Медицинское страхование</a:t>
          </a:r>
          <a:endParaRPr lang="ru-RU" b="1" dirty="0">
            <a:solidFill>
              <a:schemeClr val="tx1"/>
            </a:solidFill>
          </a:endParaRPr>
        </a:p>
      </dgm:t>
    </dgm:pt>
    <dgm:pt modelId="{C3B614DD-EEC6-4901-9F88-DDC4A6740C9A}" type="parTrans" cxnId="{74612700-93E2-4D90-837C-DC0A343D07E9}">
      <dgm:prSet/>
      <dgm:spPr/>
      <dgm:t>
        <a:bodyPr/>
        <a:lstStyle/>
        <a:p>
          <a:endParaRPr lang="ru-RU"/>
        </a:p>
      </dgm:t>
    </dgm:pt>
    <dgm:pt modelId="{0E2DD014-56C8-460F-9204-4C6A2AFF1B28}" type="sibTrans" cxnId="{74612700-93E2-4D90-837C-DC0A343D07E9}">
      <dgm:prSet/>
      <dgm:spPr/>
      <dgm:t>
        <a:bodyPr/>
        <a:lstStyle/>
        <a:p>
          <a:endParaRPr lang="ru-RU"/>
        </a:p>
      </dgm:t>
    </dgm:pt>
    <dgm:pt modelId="{EFDA19B7-A5D4-4F96-80C0-1DAC7BC7F4F1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Социальное страхование</a:t>
          </a:r>
          <a:endParaRPr lang="ru-RU" b="1" dirty="0">
            <a:solidFill>
              <a:schemeClr val="tx1"/>
            </a:solidFill>
          </a:endParaRPr>
        </a:p>
      </dgm:t>
    </dgm:pt>
    <dgm:pt modelId="{62CBF5A4-6A2D-4775-9F78-083F8D32C4DC}" type="parTrans" cxnId="{50BE2E6D-D545-4AB0-91DB-7E812E96B175}">
      <dgm:prSet/>
      <dgm:spPr/>
      <dgm:t>
        <a:bodyPr/>
        <a:lstStyle/>
        <a:p>
          <a:endParaRPr lang="ru-RU"/>
        </a:p>
      </dgm:t>
    </dgm:pt>
    <dgm:pt modelId="{A00123BD-47AE-4DF3-82DC-837EB0EE4281}" type="sibTrans" cxnId="{50BE2E6D-D545-4AB0-91DB-7E812E96B175}">
      <dgm:prSet/>
      <dgm:spPr/>
      <dgm:t>
        <a:bodyPr/>
        <a:lstStyle/>
        <a:p>
          <a:endParaRPr lang="ru-RU"/>
        </a:p>
      </dgm:t>
    </dgm:pt>
    <dgm:pt modelId="{02EE9EA3-F29A-48AF-A7EE-35548CB7D937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Страхование ответственности перед третьими лицами</a:t>
          </a:r>
          <a:endParaRPr lang="ru-RU" b="1" dirty="0">
            <a:solidFill>
              <a:schemeClr val="tx1"/>
            </a:solidFill>
          </a:endParaRPr>
        </a:p>
      </dgm:t>
    </dgm:pt>
    <dgm:pt modelId="{78F276ED-CFE7-401F-A28B-084753DAA4D0}" type="parTrans" cxnId="{139593CF-5F3E-4F11-943D-6709C24DDCEC}">
      <dgm:prSet/>
      <dgm:spPr/>
      <dgm:t>
        <a:bodyPr/>
        <a:lstStyle/>
        <a:p>
          <a:endParaRPr lang="ru-RU"/>
        </a:p>
      </dgm:t>
    </dgm:pt>
    <dgm:pt modelId="{328408F6-22E5-479A-8F82-6641EF25DDF8}" type="sibTrans" cxnId="{139593CF-5F3E-4F11-943D-6709C24DDCEC}">
      <dgm:prSet/>
      <dgm:spPr/>
      <dgm:t>
        <a:bodyPr/>
        <a:lstStyle/>
        <a:p>
          <a:endParaRPr lang="ru-RU"/>
        </a:p>
      </dgm:t>
    </dgm:pt>
    <dgm:pt modelId="{EC3CC23A-0F96-4B58-81FC-8F6E0AD1F0F8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Страхование личного имущества</a:t>
          </a:r>
          <a:endParaRPr lang="ru-RU" b="1" dirty="0">
            <a:solidFill>
              <a:schemeClr val="tx1"/>
            </a:solidFill>
          </a:endParaRPr>
        </a:p>
      </dgm:t>
    </dgm:pt>
    <dgm:pt modelId="{A6C624E3-CCD0-4EBA-8908-6C0490DD8D04}" type="parTrans" cxnId="{AF91EDE2-CFF1-48AA-872F-6C5BCE183B96}">
      <dgm:prSet/>
      <dgm:spPr/>
      <dgm:t>
        <a:bodyPr/>
        <a:lstStyle/>
        <a:p>
          <a:endParaRPr lang="ru-RU"/>
        </a:p>
      </dgm:t>
    </dgm:pt>
    <dgm:pt modelId="{D85A43CC-A14F-4052-8A5E-9D265C3D0E71}" type="sibTrans" cxnId="{AF91EDE2-CFF1-48AA-872F-6C5BCE183B96}">
      <dgm:prSet/>
      <dgm:spPr/>
      <dgm:t>
        <a:bodyPr/>
        <a:lstStyle/>
        <a:p>
          <a:endParaRPr lang="ru-RU"/>
        </a:p>
      </dgm:t>
    </dgm:pt>
    <dgm:pt modelId="{C70EEDA2-0FA9-4F30-AF40-84E841D5BCBE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Страхование бизнес-рисков</a:t>
          </a:r>
          <a:endParaRPr lang="ru-RU" b="1" dirty="0">
            <a:solidFill>
              <a:schemeClr val="tx1"/>
            </a:solidFill>
          </a:endParaRPr>
        </a:p>
      </dgm:t>
    </dgm:pt>
    <dgm:pt modelId="{FEA4C3F9-7D15-4993-863E-E79370BCA8D5}" type="parTrans" cxnId="{EC3BEDF5-28D3-4B27-84E1-6B2D28D592A9}">
      <dgm:prSet/>
      <dgm:spPr/>
      <dgm:t>
        <a:bodyPr/>
        <a:lstStyle/>
        <a:p>
          <a:endParaRPr lang="ru-RU"/>
        </a:p>
      </dgm:t>
    </dgm:pt>
    <dgm:pt modelId="{58FD01DF-F77B-4B95-B49B-00583B3C252A}" type="sibTrans" cxnId="{EC3BEDF5-28D3-4B27-84E1-6B2D28D592A9}">
      <dgm:prSet/>
      <dgm:spPr/>
      <dgm:t>
        <a:bodyPr/>
        <a:lstStyle/>
        <a:p>
          <a:endParaRPr lang="ru-RU"/>
        </a:p>
      </dgm:t>
    </dgm:pt>
    <dgm:pt modelId="{85D98367-AE32-47CC-83CE-4D0F828EFF01}" type="pres">
      <dgm:prSet presAssocID="{E1224C3D-70A1-4985-BB5A-EE6373A903B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D9205A-50F3-4A44-9FCF-0E4DA0B56A0F}" type="pres">
      <dgm:prSet presAssocID="{16117061-5A12-4FE9-9958-F7FCD4B4D9B1}" presName="root1" presStyleCnt="0"/>
      <dgm:spPr/>
    </dgm:pt>
    <dgm:pt modelId="{C85D83C4-1B8D-4C18-9D43-F4040DE3259C}" type="pres">
      <dgm:prSet presAssocID="{16117061-5A12-4FE9-9958-F7FCD4B4D9B1}" presName="LevelOneTextNode" presStyleLbl="node0" presStyleIdx="0" presStyleCnt="1" custScaleY="1286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6A3C0B7-31E3-46A7-AE00-A9B084535477}" type="pres">
      <dgm:prSet presAssocID="{16117061-5A12-4FE9-9958-F7FCD4B4D9B1}" presName="level2hierChild" presStyleCnt="0"/>
      <dgm:spPr/>
    </dgm:pt>
    <dgm:pt modelId="{9784D97F-344D-4DAE-A3C5-8019333C69C0}" type="pres">
      <dgm:prSet presAssocID="{C9F0581E-B857-4925-BD07-1F617D9CE6A5}" presName="conn2-1" presStyleLbl="parChTrans1D2" presStyleIdx="0" presStyleCnt="6"/>
      <dgm:spPr/>
      <dgm:t>
        <a:bodyPr/>
        <a:lstStyle/>
        <a:p>
          <a:endParaRPr lang="ru-RU"/>
        </a:p>
      </dgm:t>
    </dgm:pt>
    <dgm:pt modelId="{08D2CF8B-63AD-4698-BE94-8A73D16689EE}" type="pres">
      <dgm:prSet presAssocID="{C9F0581E-B857-4925-BD07-1F617D9CE6A5}" presName="connTx" presStyleLbl="parChTrans1D2" presStyleIdx="0" presStyleCnt="6"/>
      <dgm:spPr/>
      <dgm:t>
        <a:bodyPr/>
        <a:lstStyle/>
        <a:p>
          <a:endParaRPr lang="ru-RU"/>
        </a:p>
      </dgm:t>
    </dgm:pt>
    <dgm:pt modelId="{F4BF5548-D5BD-448E-A2E1-B0C3AF451A44}" type="pres">
      <dgm:prSet presAssocID="{1F2723B6-E624-4E0A-B2EE-A61452790E36}" presName="root2" presStyleCnt="0"/>
      <dgm:spPr/>
    </dgm:pt>
    <dgm:pt modelId="{38785143-5086-4D97-902D-0C301209B245}" type="pres">
      <dgm:prSet presAssocID="{1F2723B6-E624-4E0A-B2EE-A61452790E36}" presName="LevelTwoTextNode" presStyleLbl="node2" presStyleIdx="0" presStyleCnt="6" custScaleX="2419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F834AC6-8049-453F-B1B2-8A99A34ECAD2}" type="pres">
      <dgm:prSet presAssocID="{1F2723B6-E624-4E0A-B2EE-A61452790E36}" presName="level3hierChild" presStyleCnt="0"/>
      <dgm:spPr/>
    </dgm:pt>
    <dgm:pt modelId="{C7C58A33-10DD-4B5F-82CD-42858973A826}" type="pres">
      <dgm:prSet presAssocID="{C3B614DD-EEC6-4901-9F88-DDC4A6740C9A}" presName="conn2-1" presStyleLbl="parChTrans1D2" presStyleIdx="1" presStyleCnt="6"/>
      <dgm:spPr/>
      <dgm:t>
        <a:bodyPr/>
        <a:lstStyle/>
        <a:p>
          <a:endParaRPr lang="ru-RU"/>
        </a:p>
      </dgm:t>
    </dgm:pt>
    <dgm:pt modelId="{51F5EC18-9274-4B31-A6D6-610F6BB6A45C}" type="pres">
      <dgm:prSet presAssocID="{C3B614DD-EEC6-4901-9F88-DDC4A6740C9A}" presName="connTx" presStyleLbl="parChTrans1D2" presStyleIdx="1" presStyleCnt="6"/>
      <dgm:spPr/>
      <dgm:t>
        <a:bodyPr/>
        <a:lstStyle/>
        <a:p>
          <a:endParaRPr lang="ru-RU"/>
        </a:p>
      </dgm:t>
    </dgm:pt>
    <dgm:pt modelId="{38F98E18-03D9-4D80-B06A-63304FC5A17F}" type="pres">
      <dgm:prSet presAssocID="{1208F9E7-44BA-408A-ADC6-E93B2506F0E0}" presName="root2" presStyleCnt="0"/>
      <dgm:spPr/>
    </dgm:pt>
    <dgm:pt modelId="{B26E835B-47B3-4837-9BAF-EC4DFB926F6E}" type="pres">
      <dgm:prSet presAssocID="{1208F9E7-44BA-408A-ADC6-E93B2506F0E0}" presName="LevelTwoTextNode" presStyleLbl="node2" presStyleIdx="1" presStyleCnt="6" custScaleX="2425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082542A-5B3A-42C5-B1D0-B409F436CAE4}" type="pres">
      <dgm:prSet presAssocID="{1208F9E7-44BA-408A-ADC6-E93B2506F0E0}" presName="level3hierChild" presStyleCnt="0"/>
      <dgm:spPr/>
    </dgm:pt>
    <dgm:pt modelId="{6E7CBA22-4D46-4011-865A-E198DA7F03FA}" type="pres">
      <dgm:prSet presAssocID="{62CBF5A4-6A2D-4775-9F78-083F8D32C4DC}" presName="conn2-1" presStyleLbl="parChTrans1D2" presStyleIdx="2" presStyleCnt="6"/>
      <dgm:spPr/>
      <dgm:t>
        <a:bodyPr/>
        <a:lstStyle/>
        <a:p>
          <a:endParaRPr lang="ru-RU"/>
        </a:p>
      </dgm:t>
    </dgm:pt>
    <dgm:pt modelId="{D1337323-F254-4CD3-A930-2B1A242C8ECB}" type="pres">
      <dgm:prSet presAssocID="{62CBF5A4-6A2D-4775-9F78-083F8D32C4DC}" presName="connTx" presStyleLbl="parChTrans1D2" presStyleIdx="2" presStyleCnt="6"/>
      <dgm:spPr/>
      <dgm:t>
        <a:bodyPr/>
        <a:lstStyle/>
        <a:p>
          <a:endParaRPr lang="ru-RU"/>
        </a:p>
      </dgm:t>
    </dgm:pt>
    <dgm:pt modelId="{FABB716D-ABDD-4241-B536-ADE535018986}" type="pres">
      <dgm:prSet presAssocID="{EFDA19B7-A5D4-4F96-80C0-1DAC7BC7F4F1}" presName="root2" presStyleCnt="0"/>
      <dgm:spPr/>
    </dgm:pt>
    <dgm:pt modelId="{C0D849F4-1FAC-435D-A3CC-1616C8DB0737}" type="pres">
      <dgm:prSet presAssocID="{EFDA19B7-A5D4-4F96-80C0-1DAC7BC7F4F1}" presName="LevelTwoTextNode" presStyleLbl="node2" presStyleIdx="2" presStyleCnt="6" custScaleX="2419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E5FA21-9A4F-4B12-92EF-EDCA096DF11A}" type="pres">
      <dgm:prSet presAssocID="{EFDA19B7-A5D4-4F96-80C0-1DAC7BC7F4F1}" presName="level3hierChild" presStyleCnt="0"/>
      <dgm:spPr/>
    </dgm:pt>
    <dgm:pt modelId="{8D5D4080-85CF-4781-9AED-2D3DBFBFA255}" type="pres">
      <dgm:prSet presAssocID="{78F276ED-CFE7-401F-A28B-084753DAA4D0}" presName="conn2-1" presStyleLbl="parChTrans1D2" presStyleIdx="3" presStyleCnt="6"/>
      <dgm:spPr/>
      <dgm:t>
        <a:bodyPr/>
        <a:lstStyle/>
        <a:p>
          <a:endParaRPr lang="ru-RU"/>
        </a:p>
      </dgm:t>
    </dgm:pt>
    <dgm:pt modelId="{BB121A05-FC14-40A8-9D05-5819B0CDA219}" type="pres">
      <dgm:prSet presAssocID="{78F276ED-CFE7-401F-A28B-084753DAA4D0}" presName="connTx" presStyleLbl="parChTrans1D2" presStyleIdx="3" presStyleCnt="6"/>
      <dgm:spPr/>
      <dgm:t>
        <a:bodyPr/>
        <a:lstStyle/>
        <a:p>
          <a:endParaRPr lang="ru-RU"/>
        </a:p>
      </dgm:t>
    </dgm:pt>
    <dgm:pt modelId="{B302F110-137A-44F3-8EB5-017364524FC9}" type="pres">
      <dgm:prSet presAssocID="{02EE9EA3-F29A-48AF-A7EE-35548CB7D937}" presName="root2" presStyleCnt="0"/>
      <dgm:spPr/>
    </dgm:pt>
    <dgm:pt modelId="{CB91FF23-B3E9-41C0-89A2-CFD5A26192E2}" type="pres">
      <dgm:prSet presAssocID="{02EE9EA3-F29A-48AF-A7EE-35548CB7D937}" presName="LevelTwoTextNode" presStyleLbl="node2" presStyleIdx="3" presStyleCnt="6" custScaleX="2419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25ED198-579C-4746-97BA-322751DBA115}" type="pres">
      <dgm:prSet presAssocID="{02EE9EA3-F29A-48AF-A7EE-35548CB7D937}" presName="level3hierChild" presStyleCnt="0"/>
      <dgm:spPr/>
    </dgm:pt>
    <dgm:pt modelId="{9FA310B6-1A5A-4164-AFCD-4CE43ECAED61}" type="pres">
      <dgm:prSet presAssocID="{A6C624E3-CCD0-4EBA-8908-6C0490DD8D04}" presName="conn2-1" presStyleLbl="parChTrans1D2" presStyleIdx="4" presStyleCnt="6"/>
      <dgm:spPr/>
      <dgm:t>
        <a:bodyPr/>
        <a:lstStyle/>
        <a:p>
          <a:endParaRPr lang="ru-RU"/>
        </a:p>
      </dgm:t>
    </dgm:pt>
    <dgm:pt modelId="{A719D958-F743-4E9A-BD5C-4B888BAED1F2}" type="pres">
      <dgm:prSet presAssocID="{A6C624E3-CCD0-4EBA-8908-6C0490DD8D04}" presName="connTx" presStyleLbl="parChTrans1D2" presStyleIdx="4" presStyleCnt="6"/>
      <dgm:spPr/>
      <dgm:t>
        <a:bodyPr/>
        <a:lstStyle/>
        <a:p>
          <a:endParaRPr lang="ru-RU"/>
        </a:p>
      </dgm:t>
    </dgm:pt>
    <dgm:pt modelId="{494B7983-9093-4640-A2BD-2154B61E9FE2}" type="pres">
      <dgm:prSet presAssocID="{EC3CC23A-0F96-4B58-81FC-8F6E0AD1F0F8}" presName="root2" presStyleCnt="0"/>
      <dgm:spPr/>
    </dgm:pt>
    <dgm:pt modelId="{E4A7444C-BC61-4419-96F6-F9FB00CF4F29}" type="pres">
      <dgm:prSet presAssocID="{EC3CC23A-0F96-4B58-81FC-8F6E0AD1F0F8}" presName="LevelTwoTextNode" presStyleLbl="node2" presStyleIdx="4" presStyleCnt="6" custScaleX="2419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FEB0267-B0E3-45E8-AD98-7293D2DA8DA1}" type="pres">
      <dgm:prSet presAssocID="{EC3CC23A-0F96-4B58-81FC-8F6E0AD1F0F8}" presName="level3hierChild" presStyleCnt="0"/>
      <dgm:spPr/>
    </dgm:pt>
    <dgm:pt modelId="{96001A92-3776-45ED-9DD2-4BFA1C12695B}" type="pres">
      <dgm:prSet presAssocID="{FEA4C3F9-7D15-4993-863E-E79370BCA8D5}" presName="conn2-1" presStyleLbl="parChTrans1D2" presStyleIdx="5" presStyleCnt="6"/>
      <dgm:spPr/>
      <dgm:t>
        <a:bodyPr/>
        <a:lstStyle/>
        <a:p>
          <a:endParaRPr lang="ru-RU"/>
        </a:p>
      </dgm:t>
    </dgm:pt>
    <dgm:pt modelId="{C19FB3C5-81EE-4BF7-981C-B4249BF0576E}" type="pres">
      <dgm:prSet presAssocID="{FEA4C3F9-7D15-4993-863E-E79370BCA8D5}" presName="connTx" presStyleLbl="parChTrans1D2" presStyleIdx="5" presStyleCnt="6"/>
      <dgm:spPr/>
      <dgm:t>
        <a:bodyPr/>
        <a:lstStyle/>
        <a:p>
          <a:endParaRPr lang="ru-RU"/>
        </a:p>
      </dgm:t>
    </dgm:pt>
    <dgm:pt modelId="{F8209287-7690-4FA1-B76C-53F88DD0C9B8}" type="pres">
      <dgm:prSet presAssocID="{C70EEDA2-0FA9-4F30-AF40-84E841D5BCBE}" presName="root2" presStyleCnt="0"/>
      <dgm:spPr/>
    </dgm:pt>
    <dgm:pt modelId="{D1E9DFD1-C2A3-47B9-9BB0-B2405EECAFB5}" type="pres">
      <dgm:prSet presAssocID="{C70EEDA2-0FA9-4F30-AF40-84E841D5BCBE}" presName="LevelTwoTextNode" presStyleLbl="node2" presStyleIdx="5" presStyleCnt="6" custScaleX="2425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256E33A-862C-4FE8-BAB7-7620B695E7A0}" type="pres">
      <dgm:prSet presAssocID="{C70EEDA2-0FA9-4F30-AF40-84E841D5BCBE}" presName="level3hierChild" presStyleCnt="0"/>
      <dgm:spPr/>
    </dgm:pt>
  </dgm:ptLst>
  <dgm:cxnLst>
    <dgm:cxn modelId="{FA7CADC5-6D82-4973-85C6-44240106A829}" type="presOf" srcId="{A6C624E3-CCD0-4EBA-8908-6C0490DD8D04}" destId="{9FA310B6-1A5A-4164-AFCD-4CE43ECAED61}" srcOrd="0" destOrd="0" presId="urn:microsoft.com/office/officeart/2008/layout/HorizontalMultiLevelHierarchy"/>
    <dgm:cxn modelId="{CEFD0B20-6E84-45F2-AF4A-CAD4C1E543E7}" type="presOf" srcId="{FEA4C3F9-7D15-4993-863E-E79370BCA8D5}" destId="{96001A92-3776-45ED-9DD2-4BFA1C12695B}" srcOrd="0" destOrd="0" presId="urn:microsoft.com/office/officeart/2008/layout/HorizontalMultiLevelHierarchy"/>
    <dgm:cxn modelId="{06B09878-E649-4548-8E99-51CDB6B5ADE6}" type="presOf" srcId="{78F276ED-CFE7-401F-A28B-084753DAA4D0}" destId="{BB121A05-FC14-40A8-9D05-5819B0CDA219}" srcOrd="1" destOrd="0" presId="urn:microsoft.com/office/officeart/2008/layout/HorizontalMultiLevelHierarchy"/>
    <dgm:cxn modelId="{EF2C89D7-1AF1-42A5-9751-13E7CEA63699}" srcId="{16117061-5A12-4FE9-9958-F7FCD4B4D9B1}" destId="{1F2723B6-E624-4E0A-B2EE-A61452790E36}" srcOrd="0" destOrd="0" parTransId="{C9F0581E-B857-4925-BD07-1F617D9CE6A5}" sibTransId="{8B2550A7-8C08-4A6D-98E4-1527D261BF65}"/>
    <dgm:cxn modelId="{70421746-07D3-4BE7-A36B-F28CC0A67E7B}" type="presOf" srcId="{C3B614DD-EEC6-4901-9F88-DDC4A6740C9A}" destId="{C7C58A33-10DD-4B5F-82CD-42858973A826}" srcOrd="0" destOrd="0" presId="urn:microsoft.com/office/officeart/2008/layout/HorizontalMultiLevelHierarchy"/>
    <dgm:cxn modelId="{EC3BEDF5-28D3-4B27-84E1-6B2D28D592A9}" srcId="{16117061-5A12-4FE9-9958-F7FCD4B4D9B1}" destId="{C70EEDA2-0FA9-4F30-AF40-84E841D5BCBE}" srcOrd="5" destOrd="0" parTransId="{FEA4C3F9-7D15-4993-863E-E79370BCA8D5}" sibTransId="{58FD01DF-F77B-4B95-B49B-00583B3C252A}"/>
    <dgm:cxn modelId="{D7B9CF6D-CDC8-4F58-B34C-AE3EC3048FCE}" type="presOf" srcId="{EC3CC23A-0F96-4B58-81FC-8F6E0AD1F0F8}" destId="{E4A7444C-BC61-4419-96F6-F9FB00CF4F29}" srcOrd="0" destOrd="0" presId="urn:microsoft.com/office/officeart/2008/layout/HorizontalMultiLevelHierarchy"/>
    <dgm:cxn modelId="{CDE2F428-6B10-4E68-9E35-084F5E9765F7}" type="presOf" srcId="{C3B614DD-EEC6-4901-9F88-DDC4A6740C9A}" destId="{51F5EC18-9274-4B31-A6D6-610F6BB6A45C}" srcOrd="1" destOrd="0" presId="urn:microsoft.com/office/officeart/2008/layout/HorizontalMultiLevelHierarchy"/>
    <dgm:cxn modelId="{6ECBB05F-EA42-4E67-B8B2-7A5A1E22FBBB}" type="presOf" srcId="{62CBF5A4-6A2D-4775-9F78-083F8D32C4DC}" destId="{D1337323-F254-4CD3-A930-2B1A242C8ECB}" srcOrd="1" destOrd="0" presId="urn:microsoft.com/office/officeart/2008/layout/HorizontalMultiLevelHierarchy"/>
    <dgm:cxn modelId="{26C9E09C-1A9A-473A-A38D-E109C904857C}" type="presOf" srcId="{EFDA19B7-A5D4-4F96-80C0-1DAC7BC7F4F1}" destId="{C0D849F4-1FAC-435D-A3CC-1616C8DB0737}" srcOrd="0" destOrd="0" presId="urn:microsoft.com/office/officeart/2008/layout/HorizontalMultiLevelHierarchy"/>
    <dgm:cxn modelId="{7981564A-C6D8-4E98-BA6D-C7D499E4D5A5}" type="presOf" srcId="{02EE9EA3-F29A-48AF-A7EE-35548CB7D937}" destId="{CB91FF23-B3E9-41C0-89A2-CFD5A26192E2}" srcOrd="0" destOrd="0" presId="urn:microsoft.com/office/officeart/2008/layout/HorizontalMultiLevelHierarchy"/>
    <dgm:cxn modelId="{74612700-93E2-4D90-837C-DC0A343D07E9}" srcId="{16117061-5A12-4FE9-9958-F7FCD4B4D9B1}" destId="{1208F9E7-44BA-408A-ADC6-E93B2506F0E0}" srcOrd="1" destOrd="0" parTransId="{C3B614DD-EEC6-4901-9F88-DDC4A6740C9A}" sibTransId="{0E2DD014-56C8-460F-9204-4C6A2AFF1B28}"/>
    <dgm:cxn modelId="{91ECD54C-1D6C-4885-A7A4-B6F4F964E5CC}" type="presOf" srcId="{E1224C3D-70A1-4985-BB5A-EE6373A903B4}" destId="{85D98367-AE32-47CC-83CE-4D0F828EFF01}" srcOrd="0" destOrd="0" presId="urn:microsoft.com/office/officeart/2008/layout/HorizontalMultiLevelHierarchy"/>
    <dgm:cxn modelId="{14760B29-174E-4379-B1BE-5ECA0822D449}" type="presOf" srcId="{C9F0581E-B857-4925-BD07-1F617D9CE6A5}" destId="{08D2CF8B-63AD-4698-BE94-8A73D16689EE}" srcOrd="1" destOrd="0" presId="urn:microsoft.com/office/officeart/2008/layout/HorizontalMultiLevelHierarchy"/>
    <dgm:cxn modelId="{F4E9204B-30ED-460A-965D-2025826F3304}" type="presOf" srcId="{FEA4C3F9-7D15-4993-863E-E79370BCA8D5}" destId="{C19FB3C5-81EE-4BF7-981C-B4249BF0576E}" srcOrd="1" destOrd="0" presId="urn:microsoft.com/office/officeart/2008/layout/HorizontalMultiLevelHierarchy"/>
    <dgm:cxn modelId="{9FB79F7A-3EA3-4A12-A939-548B0067A7EF}" type="presOf" srcId="{C9F0581E-B857-4925-BD07-1F617D9CE6A5}" destId="{9784D97F-344D-4DAE-A3C5-8019333C69C0}" srcOrd="0" destOrd="0" presId="urn:microsoft.com/office/officeart/2008/layout/HorizontalMultiLevelHierarchy"/>
    <dgm:cxn modelId="{E32E1C5D-2A53-464C-9F28-277FD34066E8}" type="presOf" srcId="{1F2723B6-E624-4E0A-B2EE-A61452790E36}" destId="{38785143-5086-4D97-902D-0C301209B245}" srcOrd="0" destOrd="0" presId="urn:microsoft.com/office/officeart/2008/layout/HorizontalMultiLevelHierarchy"/>
    <dgm:cxn modelId="{033B92EB-A3EC-4F8A-B2EB-3C4FCA7DA13A}" type="presOf" srcId="{78F276ED-CFE7-401F-A28B-084753DAA4D0}" destId="{8D5D4080-85CF-4781-9AED-2D3DBFBFA255}" srcOrd="0" destOrd="0" presId="urn:microsoft.com/office/officeart/2008/layout/HorizontalMultiLevelHierarchy"/>
    <dgm:cxn modelId="{1B275831-B2F7-42C0-AA12-F3EA29568C0C}" type="presOf" srcId="{A6C624E3-CCD0-4EBA-8908-6C0490DD8D04}" destId="{A719D958-F743-4E9A-BD5C-4B888BAED1F2}" srcOrd="1" destOrd="0" presId="urn:microsoft.com/office/officeart/2008/layout/HorizontalMultiLevelHierarchy"/>
    <dgm:cxn modelId="{139593CF-5F3E-4F11-943D-6709C24DDCEC}" srcId="{16117061-5A12-4FE9-9958-F7FCD4B4D9B1}" destId="{02EE9EA3-F29A-48AF-A7EE-35548CB7D937}" srcOrd="3" destOrd="0" parTransId="{78F276ED-CFE7-401F-A28B-084753DAA4D0}" sibTransId="{328408F6-22E5-479A-8F82-6641EF25DDF8}"/>
    <dgm:cxn modelId="{50BE2E6D-D545-4AB0-91DB-7E812E96B175}" srcId="{16117061-5A12-4FE9-9958-F7FCD4B4D9B1}" destId="{EFDA19B7-A5D4-4F96-80C0-1DAC7BC7F4F1}" srcOrd="2" destOrd="0" parTransId="{62CBF5A4-6A2D-4775-9F78-083F8D32C4DC}" sibTransId="{A00123BD-47AE-4DF3-82DC-837EB0EE4281}"/>
    <dgm:cxn modelId="{AF91EDE2-CFF1-48AA-872F-6C5BCE183B96}" srcId="{16117061-5A12-4FE9-9958-F7FCD4B4D9B1}" destId="{EC3CC23A-0F96-4B58-81FC-8F6E0AD1F0F8}" srcOrd="4" destOrd="0" parTransId="{A6C624E3-CCD0-4EBA-8908-6C0490DD8D04}" sibTransId="{D85A43CC-A14F-4052-8A5E-9D265C3D0E71}"/>
    <dgm:cxn modelId="{84AB7922-D3CE-4033-89AB-4077EB3B3AC1}" type="presOf" srcId="{62CBF5A4-6A2D-4775-9F78-083F8D32C4DC}" destId="{6E7CBA22-4D46-4011-865A-E198DA7F03FA}" srcOrd="0" destOrd="0" presId="urn:microsoft.com/office/officeart/2008/layout/HorizontalMultiLevelHierarchy"/>
    <dgm:cxn modelId="{EC2013E3-19C7-424C-B4E7-D1EE365819C0}" type="presOf" srcId="{16117061-5A12-4FE9-9958-F7FCD4B4D9B1}" destId="{C85D83C4-1B8D-4C18-9D43-F4040DE3259C}" srcOrd="0" destOrd="0" presId="urn:microsoft.com/office/officeart/2008/layout/HorizontalMultiLevelHierarchy"/>
    <dgm:cxn modelId="{3D55FCC8-6E4D-4499-8A85-8771C5F179BB}" type="presOf" srcId="{1208F9E7-44BA-408A-ADC6-E93B2506F0E0}" destId="{B26E835B-47B3-4837-9BAF-EC4DFB926F6E}" srcOrd="0" destOrd="0" presId="urn:microsoft.com/office/officeart/2008/layout/HorizontalMultiLevelHierarchy"/>
    <dgm:cxn modelId="{FC0E8D02-75DB-4987-A4FC-31F20FEB0F35}" type="presOf" srcId="{C70EEDA2-0FA9-4F30-AF40-84E841D5BCBE}" destId="{D1E9DFD1-C2A3-47B9-9BB0-B2405EECAFB5}" srcOrd="0" destOrd="0" presId="urn:microsoft.com/office/officeart/2008/layout/HorizontalMultiLevelHierarchy"/>
    <dgm:cxn modelId="{D04DC51F-4290-4ACF-A2F5-1376B9EAD454}" srcId="{E1224C3D-70A1-4985-BB5A-EE6373A903B4}" destId="{16117061-5A12-4FE9-9958-F7FCD4B4D9B1}" srcOrd="0" destOrd="0" parTransId="{F9FBAFF5-4383-48C4-91AC-5F0C501B830D}" sibTransId="{F4A859C7-2BC5-4A48-AB76-D66BC2CF5479}"/>
    <dgm:cxn modelId="{74AE84A6-1D23-4745-8D91-FDF5A540E16F}" type="presParOf" srcId="{85D98367-AE32-47CC-83CE-4D0F828EFF01}" destId="{D1D9205A-50F3-4A44-9FCF-0E4DA0B56A0F}" srcOrd="0" destOrd="0" presId="urn:microsoft.com/office/officeart/2008/layout/HorizontalMultiLevelHierarchy"/>
    <dgm:cxn modelId="{10B9D02D-2E89-43C5-B243-43E6674FBF8A}" type="presParOf" srcId="{D1D9205A-50F3-4A44-9FCF-0E4DA0B56A0F}" destId="{C85D83C4-1B8D-4C18-9D43-F4040DE3259C}" srcOrd="0" destOrd="0" presId="urn:microsoft.com/office/officeart/2008/layout/HorizontalMultiLevelHierarchy"/>
    <dgm:cxn modelId="{AE39B0B8-2618-49AA-9625-A4EE5E2932C1}" type="presParOf" srcId="{D1D9205A-50F3-4A44-9FCF-0E4DA0B56A0F}" destId="{06A3C0B7-31E3-46A7-AE00-A9B084535477}" srcOrd="1" destOrd="0" presId="urn:microsoft.com/office/officeart/2008/layout/HorizontalMultiLevelHierarchy"/>
    <dgm:cxn modelId="{822282AF-2CE6-476E-A2F2-BC0217971CAF}" type="presParOf" srcId="{06A3C0B7-31E3-46A7-AE00-A9B084535477}" destId="{9784D97F-344D-4DAE-A3C5-8019333C69C0}" srcOrd="0" destOrd="0" presId="urn:microsoft.com/office/officeart/2008/layout/HorizontalMultiLevelHierarchy"/>
    <dgm:cxn modelId="{D1F8793B-027E-4DCE-B368-C2033877FE49}" type="presParOf" srcId="{9784D97F-344D-4DAE-A3C5-8019333C69C0}" destId="{08D2CF8B-63AD-4698-BE94-8A73D16689EE}" srcOrd="0" destOrd="0" presId="urn:microsoft.com/office/officeart/2008/layout/HorizontalMultiLevelHierarchy"/>
    <dgm:cxn modelId="{0E084BDA-1D20-4A86-A1E2-243B77AB3D8E}" type="presParOf" srcId="{06A3C0B7-31E3-46A7-AE00-A9B084535477}" destId="{F4BF5548-D5BD-448E-A2E1-B0C3AF451A44}" srcOrd="1" destOrd="0" presId="urn:microsoft.com/office/officeart/2008/layout/HorizontalMultiLevelHierarchy"/>
    <dgm:cxn modelId="{B70EF90B-DBC0-43B0-A1B7-E7D040DBF920}" type="presParOf" srcId="{F4BF5548-D5BD-448E-A2E1-B0C3AF451A44}" destId="{38785143-5086-4D97-902D-0C301209B245}" srcOrd="0" destOrd="0" presId="urn:microsoft.com/office/officeart/2008/layout/HorizontalMultiLevelHierarchy"/>
    <dgm:cxn modelId="{F28BD178-5E64-43D7-9079-DFF075B719B7}" type="presParOf" srcId="{F4BF5548-D5BD-448E-A2E1-B0C3AF451A44}" destId="{0F834AC6-8049-453F-B1B2-8A99A34ECAD2}" srcOrd="1" destOrd="0" presId="urn:microsoft.com/office/officeart/2008/layout/HorizontalMultiLevelHierarchy"/>
    <dgm:cxn modelId="{61032127-D86F-49DA-84C6-40B0B826FD39}" type="presParOf" srcId="{06A3C0B7-31E3-46A7-AE00-A9B084535477}" destId="{C7C58A33-10DD-4B5F-82CD-42858973A826}" srcOrd="2" destOrd="0" presId="urn:microsoft.com/office/officeart/2008/layout/HorizontalMultiLevelHierarchy"/>
    <dgm:cxn modelId="{E867EBDD-BB17-49ED-9CC1-543C396BCE8C}" type="presParOf" srcId="{C7C58A33-10DD-4B5F-82CD-42858973A826}" destId="{51F5EC18-9274-4B31-A6D6-610F6BB6A45C}" srcOrd="0" destOrd="0" presId="urn:microsoft.com/office/officeart/2008/layout/HorizontalMultiLevelHierarchy"/>
    <dgm:cxn modelId="{339D78A1-3764-44E3-BF5A-5D044B64D242}" type="presParOf" srcId="{06A3C0B7-31E3-46A7-AE00-A9B084535477}" destId="{38F98E18-03D9-4D80-B06A-63304FC5A17F}" srcOrd="3" destOrd="0" presId="urn:microsoft.com/office/officeart/2008/layout/HorizontalMultiLevelHierarchy"/>
    <dgm:cxn modelId="{95CD3614-9249-46BD-B355-9B1DCF553A8F}" type="presParOf" srcId="{38F98E18-03D9-4D80-B06A-63304FC5A17F}" destId="{B26E835B-47B3-4837-9BAF-EC4DFB926F6E}" srcOrd="0" destOrd="0" presId="urn:microsoft.com/office/officeart/2008/layout/HorizontalMultiLevelHierarchy"/>
    <dgm:cxn modelId="{820F3CF2-A54D-497E-A54B-36CB6D620607}" type="presParOf" srcId="{38F98E18-03D9-4D80-B06A-63304FC5A17F}" destId="{E082542A-5B3A-42C5-B1D0-B409F436CAE4}" srcOrd="1" destOrd="0" presId="urn:microsoft.com/office/officeart/2008/layout/HorizontalMultiLevelHierarchy"/>
    <dgm:cxn modelId="{472CD219-93CF-4CBC-BCC2-B6E0573E2589}" type="presParOf" srcId="{06A3C0B7-31E3-46A7-AE00-A9B084535477}" destId="{6E7CBA22-4D46-4011-865A-E198DA7F03FA}" srcOrd="4" destOrd="0" presId="urn:microsoft.com/office/officeart/2008/layout/HorizontalMultiLevelHierarchy"/>
    <dgm:cxn modelId="{B90A9018-2D14-4A68-88AE-5C129624C6B4}" type="presParOf" srcId="{6E7CBA22-4D46-4011-865A-E198DA7F03FA}" destId="{D1337323-F254-4CD3-A930-2B1A242C8ECB}" srcOrd="0" destOrd="0" presId="urn:microsoft.com/office/officeart/2008/layout/HorizontalMultiLevelHierarchy"/>
    <dgm:cxn modelId="{A811AE03-FB1D-4CA7-A1E5-06B53C7B636F}" type="presParOf" srcId="{06A3C0B7-31E3-46A7-AE00-A9B084535477}" destId="{FABB716D-ABDD-4241-B536-ADE535018986}" srcOrd="5" destOrd="0" presId="urn:microsoft.com/office/officeart/2008/layout/HorizontalMultiLevelHierarchy"/>
    <dgm:cxn modelId="{094F6F11-E3ED-43E4-B9FD-B2090635E640}" type="presParOf" srcId="{FABB716D-ABDD-4241-B536-ADE535018986}" destId="{C0D849F4-1FAC-435D-A3CC-1616C8DB0737}" srcOrd="0" destOrd="0" presId="urn:microsoft.com/office/officeart/2008/layout/HorizontalMultiLevelHierarchy"/>
    <dgm:cxn modelId="{80320344-9F1A-4E6D-878A-0CDC2E9EAEA9}" type="presParOf" srcId="{FABB716D-ABDD-4241-B536-ADE535018986}" destId="{60E5FA21-9A4F-4B12-92EF-EDCA096DF11A}" srcOrd="1" destOrd="0" presId="urn:microsoft.com/office/officeart/2008/layout/HorizontalMultiLevelHierarchy"/>
    <dgm:cxn modelId="{307238C4-0B0C-4BDD-95AB-9BABE7E5A42D}" type="presParOf" srcId="{06A3C0B7-31E3-46A7-AE00-A9B084535477}" destId="{8D5D4080-85CF-4781-9AED-2D3DBFBFA255}" srcOrd="6" destOrd="0" presId="urn:microsoft.com/office/officeart/2008/layout/HorizontalMultiLevelHierarchy"/>
    <dgm:cxn modelId="{FA2BD82B-87AD-455C-BF60-CDBD665A570D}" type="presParOf" srcId="{8D5D4080-85CF-4781-9AED-2D3DBFBFA255}" destId="{BB121A05-FC14-40A8-9D05-5819B0CDA219}" srcOrd="0" destOrd="0" presId="urn:microsoft.com/office/officeart/2008/layout/HorizontalMultiLevelHierarchy"/>
    <dgm:cxn modelId="{14FCF274-F0A8-42A9-AFE2-F20592B6D45A}" type="presParOf" srcId="{06A3C0B7-31E3-46A7-AE00-A9B084535477}" destId="{B302F110-137A-44F3-8EB5-017364524FC9}" srcOrd="7" destOrd="0" presId="urn:microsoft.com/office/officeart/2008/layout/HorizontalMultiLevelHierarchy"/>
    <dgm:cxn modelId="{837312E4-A1D2-44CE-A3EB-77B7DB4EF044}" type="presParOf" srcId="{B302F110-137A-44F3-8EB5-017364524FC9}" destId="{CB91FF23-B3E9-41C0-89A2-CFD5A26192E2}" srcOrd="0" destOrd="0" presId="urn:microsoft.com/office/officeart/2008/layout/HorizontalMultiLevelHierarchy"/>
    <dgm:cxn modelId="{E3F0A39C-69D0-4CAF-B88C-41B872B86273}" type="presParOf" srcId="{B302F110-137A-44F3-8EB5-017364524FC9}" destId="{F25ED198-579C-4746-97BA-322751DBA115}" srcOrd="1" destOrd="0" presId="urn:microsoft.com/office/officeart/2008/layout/HorizontalMultiLevelHierarchy"/>
    <dgm:cxn modelId="{3BA80C4F-0EEC-4209-BB49-083FDB85BB4A}" type="presParOf" srcId="{06A3C0B7-31E3-46A7-AE00-A9B084535477}" destId="{9FA310B6-1A5A-4164-AFCD-4CE43ECAED61}" srcOrd="8" destOrd="0" presId="urn:microsoft.com/office/officeart/2008/layout/HorizontalMultiLevelHierarchy"/>
    <dgm:cxn modelId="{CF3ACE51-2021-419A-AA9C-F38DB3C98162}" type="presParOf" srcId="{9FA310B6-1A5A-4164-AFCD-4CE43ECAED61}" destId="{A719D958-F743-4E9A-BD5C-4B888BAED1F2}" srcOrd="0" destOrd="0" presId="urn:microsoft.com/office/officeart/2008/layout/HorizontalMultiLevelHierarchy"/>
    <dgm:cxn modelId="{D7FC7553-DBC5-4C11-9F9F-6E59FF4D98CA}" type="presParOf" srcId="{06A3C0B7-31E3-46A7-AE00-A9B084535477}" destId="{494B7983-9093-4640-A2BD-2154B61E9FE2}" srcOrd="9" destOrd="0" presId="urn:microsoft.com/office/officeart/2008/layout/HorizontalMultiLevelHierarchy"/>
    <dgm:cxn modelId="{B97698D5-05D6-44C4-BE57-73645DE55950}" type="presParOf" srcId="{494B7983-9093-4640-A2BD-2154B61E9FE2}" destId="{E4A7444C-BC61-4419-96F6-F9FB00CF4F29}" srcOrd="0" destOrd="0" presId="urn:microsoft.com/office/officeart/2008/layout/HorizontalMultiLevelHierarchy"/>
    <dgm:cxn modelId="{18526663-0121-464D-8FA5-7AC6BA032B12}" type="presParOf" srcId="{494B7983-9093-4640-A2BD-2154B61E9FE2}" destId="{FFEB0267-B0E3-45E8-AD98-7293D2DA8DA1}" srcOrd="1" destOrd="0" presId="urn:microsoft.com/office/officeart/2008/layout/HorizontalMultiLevelHierarchy"/>
    <dgm:cxn modelId="{3C884CC6-1A76-427F-8B4D-7BCA78A7CAA3}" type="presParOf" srcId="{06A3C0B7-31E3-46A7-AE00-A9B084535477}" destId="{96001A92-3776-45ED-9DD2-4BFA1C12695B}" srcOrd="10" destOrd="0" presId="urn:microsoft.com/office/officeart/2008/layout/HorizontalMultiLevelHierarchy"/>
    <dgm:cxn modelId="{EBFA80D5-0A00-43E1-9B10-072E76EF0AE8}" type="presParOf" srcId="{96001A92-3776-45ED-9DD2-4BFA1C12695B}" destId="{C19FB3C5-81EE-4BF7-981C-B4249BF0576E}" srcOrd="0" destOrd="0" presId="urn:microsoft.com/office/officeart/2008/layout/HorizontalMultiLevelHierarchy"/>
    <dgm:cxn modelId="{CE41F707-735E-4725-ABBD-9616C0B5AB89}" type="presParOf" srcId="{06A3C0B7-31E3-46A7-AE00-A9B084535477}" destId="{F8209287-7690-4FA1-B76C-53F88DD0C9B8}" srcOrd="11" destOrd="0" presId="urn:microsoft.com/office/officeart/2008/layout/HorizontalMultiLevelHierarchy"/>
    <dgm:cxn modelId="{89834B63-4DFB-48D6-A0EE-C2A505999C07}" type="presParOf" srcId="{F8209287-7690-4FA1-B76C-53F88DD0C9B8}" destId="{D1E9DFD1-C2A3-47B9-9BB0-B2405EECAFB5}" srcOrd="0" destOrd="0" presId="urn:microsoft.com/office/officeart/2008/layout/HorizontalMultiLevelHierarchy"/>
    <dgm:cxn modelId="{977388B9-3AC9-4C7B-A990-3843F64ECC15}" type="presParOf" srcId="{F8209287-7690-4FA1-B76C-53F88DD0C9B8}" destId="{7256E33A-862C-4FE8-BAB7-7620B695E7A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36C1B00-11F9-4E63-A7D2-A243044F2F84}" type="doc">
      <dgm:prSet loTypeId="urn:microsoft.com/office/officeart/2005/8/layout/orgChart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AF66262-B9BA-4865-A98E-79A1E8BA566E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Страхование от несчастных случаев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AB6DD08-08C4-4BAA-B2E0-54B8BD4D2981}" type="parTrans" cxnId="{57BED714-06ED-4BE3-B32B-3CAB7F164B9B}">
      <dgm:prSet/>
      <dgm:spPr/>
      <dgm:t>
        <a:bodyPr/>
        <a:lstStyle/>
        <a:p>
          <a:endParaRPr lang="ru-RU"/>
        </a:p>
      </dgm:t>
    </dgm:pt>
    <dgm:pt modelId="{D6BDCFBA-34C3-4B38-86BD-3BFAA6491D95}" type="sibTrans" cxnId="{57BED714-06ED-4BE3-B32B-3CAB7F164B9B}">
      <dgm:prSet/>
      <dgm:spPr/>
      <dgm:t>
        <a:bodyPr/>
        <a:lstStyle/>
        <a:p>
          <a:endParaRPr lang="ru-RU"/>
        </a:p>
      </dgm:t>
    </dgm:pt>
    <dgm:pt modelId="{F778BFEB-EFF3-4392-B7AA-3DCAE8743E60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Индивидуальное</a:t>
          </a:r>
          <a:endParaRPr lang="ru-RU" b="1" dirty="0">
            <a:solidFill>
              <a:schemeClr val="tx1"/>
            </a:solidFill>
          </a:endParaRPr>
        </a:p>
      </dgm:t>
    </dgm:pt>
    <dgm:pt modelId="{72638F58-7E58-4574-87EE-5FDD02714C9C}" type="parTrans" cxnId="{EA4B0615-E2B5-4AF8-8DDF-0046C822523A}">
      <dgm:prSet/>
      <dgm:spPr/>
      <dgm:t>
        <a:bodyPr/>
        <a:lstStyle/>
        <a:p>
          <a:endParaRPr lang="ru-RU"/>
        </a:p>
      </dgm:t>
    </dgm:pt>
    <dgm:pt modelId="{0B913937-E08D-4440-B819-854B0B4B2EED}" type="sibTrans" cxnId="{EA4B0615-E2B5-4AF8-8DDF-0046C822523A}">
      <dgm:prSet/>
      <dgm:spPr/>
      <dgm:t>
        <a:bodyPr/>
        <a:lstStyle/>
        <a:p>
          <a:endParaRPr lang="ru-RU"/>
        </a:p>
      </dgm:t>
    </dgm:pt>
    <dgm:pt modelId="{F68B2A49-A7AE-4CB0-AC56-14647BD5C101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Коллективное</a:t>
          </a:r>
          <a:endParaRPr lang="ru-RU" b="1" dirty="0">
            <a:solidFill>
              <a:schemeClr val="tx1"/>
            </a:solidFill>
          </a:endParaRPr>
        </a:p>
      </dgm:t>
    </dgm:pt>
    <dgm:pt modelId="{DBD9FE08-AB25-4157-8EB5-85D25EE9B5E7}" type="parTrans" cxnId="{150A3809-29C8-4C88-9DC0-6ADEB5C81FED}">
      <dgm:prSet/>
      <dgm:spPr/>
      <dgm:t>
        <a:bodyPr/>
        <a:lstStyle/>
        <a:p>
          <a:endParaRPr lang="ru-RU"/>
        </a:p>
      </dgm:t>
    </dgm:pt>
    <dgm:pt modelId="{6C5C7864-377B-481B-90A7-D739FB82E37D}" type="sibTrans" cxnId="{150A3809-29C8-4C88-9DC0-6ADEB5C81FED}">
      <dgm:prSet/>
      <dgm:spPr/>
      <dgm:t>
        <a:bodyPr/>
        <a:lstStyle/>
        <a:p>
          <a:endParaRPr lang="ru-RU"/>
        </a:p>
      </dgm:t>
    </dgm:pt>
    <dgm:pt modelId="{275B1DA1-9CBA-4439-9DFB-C8170D19718C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Страхование от потери работы</a:t>
          </a:r>
          <a:endParaRPr lang="ru-RU" b="1" dirty="0">
            <a:solidFill>
              <a:schemeClr val="tx1"/>
            </a:solidFill>
          </a:endParaRPr>
        </a:p>
      </dgm:t>
    </dgm:pt>
    <dgm:pt modelId="{A901B748-9001-4E28-9434-1A1D3716DD44}" type="parTrans" cxnId="{5143F636-00A6-4E1D-A5D2-C788451C7D41}">
      <dgm:prSet/>
      <dgm:spPr/>
      <dgm:t>
        <a:bodyPr/>
        <a:lstStyle/>
        <a:p>
          <a:endParaRPr lang="ru-RU"/>
        </a:p>
      </dgm:t>
    </dgm:pt>
    <dgm:pt modelId="{4190682A-7C69-456A-99D0-FF3BDFD571C2}" type="sibTrans" cxnId="{5143F636-00A6-4E1D-A5D2-C788451C7D41}">
      <dgm:prSet/>
      <dgm:spPr/>
      <dgm:t>
        <a:bodyPr/>
        <a:lstStyle/>
        <a:p>
          <a:endParaRPr lang="ru-RU"/>
        </a:p>
      </dgm:t>
    </dgm:pt>
    <dgm:pt modelId="{552AAB01-B73B-41DE-B668-3160615A6E19}" type="pres">
      <dgm:prSet presAssocID="{E36C1B00-11F9-4E63-A7D2-A243044F2F8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3E1C85-1A65-4611-9684-2112448F7748}" type="pres">
      <dgm:prSet presAssocID="{CAF66262-B9BA-4865-A98E-79A1E8BA566E}" presName="hierRoot1" presStyleCnt="0">
        <dgm:presLayoutVars>
          <dgm:hierBranch val="init"/>
        </dgm:presLayoutVars>
      </dgm:prSet>
      <dgm:spPr/>
    </dgm:pt>
    <dgm:pt modelId="{2FFE7980-088E-434A-B47E-F6CAE138DA39}" type="pres">
      <dgm:prSet presAssocID="{CAF66262-B9BA-4865-A98E-79A1E8BA566E}" presName="rootComposite1" presStyleCnt="0"/>
      <dgm:spPr/>
    </dgm:pt>
    <dgm:pt modelId="{5D6B9808-451B-446A-BBB9-E1F7ECBD70F6}" type="pres">
      <dgm:prSet presAssocID="{CAF66262-B9BA-4865-A98E-79A1E8BA566E}" presName="rootText1" presStyleLbl="node0" presStyleIdx="0" presStyleCnt="1" custScaleX="157572" custLinFactNeighborX="0" custLinFactNeighborY="-442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F68636F-96CF-4B30-94DC-F13D915A178D}" type="pres">
      <dgm:prSet presAssocID="{CAF66262-B9BA-4865-A98E-79A1E8BA566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44A859E-4E76-4771-96F4-1889C2EAF635}" type="pres">
      <dgm:prSet presAssocID="{CAF66262-B9BA-4865-A98E-79A1E8BA566E}" presName="hierChild2" presStyleCnt="0"/>
      <dgm:spPr/>
    </dgm:pt>
    <dgm:pt modelId="{AAA9B3AC-9BC7-40E4-A88B-6DF2A9C8AA38}" type="pres">
      <dgm:prSet presAssocID="{72638F58-7E58-4574-87EE-5FDD02714C9C}" presName="Name37" presStyleLbl="parChTrans1D2" presStyleIdx="0" presStyleCnt="3"/>
      <dgm:spPr/>
      <dgm:t>
        <a:bodyPr/>
        <a:lstStyle/>
        <a:p>
          <a:endParaRPr lang="ru-RU"/>
        </a:p>
      </dgm:t>
    </dgm:pt>
    <dgm:pt modelId="{F2C8B7AF-072E-456C-8810-4A3CD2C2A573}" type="pres">
      <dgm:prSet presAssocID="{F778BFEB-EFF3-4392-B7AA-3DCAE8743E60}" presName="hierRoot2" presStyleCnt="0">
        <dgm:presLayoutVars>
          <dgm:hierBranch val="init"/>
        </dgm:presLayoutVars>
      </dgm:prSet>
      <dgm:spPr/>
    </dgm:pt>
    <dgm:pt modelId="{A523FC39-7298-499A-BE3D-9143F0A106B6}" type="pres">
      <dgm:prSet presAssocID="{F778BFEB-EFF3-4392-B7AA-3DCAE8743E60}" presName="rootComposite" presStyleCnt="0"/>
      <dgm:spPr/>
    </dgm:pt>
    <dgm:pt modelId="{D1C83EA3-836F-4A62-ACD7-92C3214703B2}" type="pres">
      <dgm:prSet presAssocID="{F778BFEB-EFF3-4392-B7AA-3DCAE8743E60}" presName="rootText" presStyleLbl="node2" presStyleIdx="0" presStyleCnt="3" custScaleX="1074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B4C5AA9-6260-4082-A48A-E2A1B4C2C3F9}" type="pres">
      <dgm:prSet presAssocID="{F778BFEB-EFF3-4392-B7AA-3DCAE8743E60}" presName="rootConnector" presStyleLbl="node2" presStyleIdx="0" presStyleCnt="3"/>
      <dgm:spPr/>
      <dgm:t>
        <a:bodyPr/>
        <a:lstStyle/>
        <a:p>
          <a:endParaRPr lang="ru-RU"/>
        </a:p>
      </dgm:t>
    </dgm:pt>
    <dgm:pt modelId="{02F251D2-0B10-46DF-99A6-6234B98181F5}" type="pres">
      <dgm:prSet presAssocID="{F778BFEB-EFF3-4392-B7AA-3DCAE8743E60}" presName="hierChild4" presStyleCnt="0"/>
      <dgm:spPr/>
    </dgm:pt>
    <dgm:pt modelId="{812DD26C-0E85-44FF-988F-42E7E0FAEAA7}" type="pres">
      <dgm:prSet presAssocID="{F778BFEB-EFF3-4392-B7AA-3DCAE8743E60}" presName="hierChild5" presStyleCnt="0"/>
      <dgm:spPr/>
    </dgm:pt>
    <dgm:pt modelId="{C05402B6-C257-4904-BF21-069C63DF361D}" type="pres">
      <dgm:prSet presAssocID="{DBD9FE08-AB25-4157-8EB5-85D25EE9B5E7}" presName="Name37" presStyleLbl="parChTrans1D2" presStyleIdx="1" presStyleCnt="3"/>
      <dgm:spPr/>
      <dgm:t>
        <a:bodyPr/>
        <a:lstStyle/>
        <a:p>
          <a:endParaRPr lang="ru-RU"/>
        </a:p>
      </dgm:t>
    </dgm:pt>
    <dgm:pt modelId="{E1747219-883A-42D9-BA95-5E5EF9E82DAC}" type="pres">
      <dgm:prSet presAssocID="{F68B2A49-A7AE-4CB0-AC56-14647BD5C101}" presName="hierRoot2" presStyleCnt="0">
        <dgm:presLayoutVars>
          <dgm:hierBranch val="init"/>
        </dgm:presLayoutVars>
      </dgm:prSet>
      <dgm:spPr/>
    </dgm:pt>
    <dgm:pt modelId="{2CED7AC1-A336-491F-ACC8-2CC138FB6C3D}" type="pres">
      <dgm:prSet presAssocID="{F68B2A49-A7AE-4CB0-AC56-14647BD5C101}" presName="rootComposite" presStyleCnt="0"/>
      <dgm:spPr/>
    </dgm:pt>
    <dgm:pt modelId="{961B1929-59A9-476C-9B63-1ACE9C6EE905}" type="pres">
      <dgm:prSet presAssocID="{F68B2A49-A7AE-4CB0-AC56-14647BD5C101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7F194B4-4B98-4857-9E78-2112DF259905}" type="pres">
      <dgm:prSet presAssocID="{F68B2A49-A7AE-4CB0-AC56-14647BD5C101}" presName="rootConnector" presStyleLbl="node2" presStyleIdx="1" presStyleCnt="3"/>
      <dgm:spPr/>
      <dgm:t>
        <a:bodyPr/>
        <a:lstStyle/>
        <a:p>
          <a:endParaRPr lang="ru-RU"/>
        </a:p>
      </dgm:t>
    </dgm:pt>
    <dgm:pt modelId="{346F7016-FDBE-4EE9-BDB8-EEEDB3C571CB}" type="pres">
      <dgm:prSet presAssocID="{F68B2A49-A7AE-4CB0-AC56-14647BD5C101}" presName="hierChild4" presStyleCnt="0"/>
      <dgm:spPr/>
    </dgm:pt>
    <dgm:pt modelId="{ED97F14C-64BA-4942-85D0-050834910433}" type="pres">
      <dgm:prSet presAssocID="{F68B2A49-A7AE-4CB0-AC56-14647BD5C101}" presName="hierChild5" presStyleCnt="0"/>
      <dgm:spPr/>
    </dgm:pt>
    <dgm:pt modelId="{B82D9900-7B43-4B08-9D18-242E80C14665}" type="pres">
      <dgm:prSet presAssocID="{A901B748-9001-4E28-9434-1A1D3716DD44}" presName="Name37" presStyleLbl="parChTrans1D2" presStyleIdx="2" presStyleCnt="3"/>
      <dgm:spPr/>
      <dgm:t>
        <a:bodyPr/>
        <a:lstStyle/>
        <a:p>
          <a:endParaRPr lang="ru-RU"/>
        </a:p>
      </dgm:t>
    </dgm:pt>
    <dgm:pt modelId="{7134870C-5943-42CE-AAAB-3BFEFFE2022A}" type="pres">
      <dgm:prSet presAssocID="{275B1DA1-9CBA-4439-9DFB-C8170D19718C}" presName="hierRoot2" presStyleCnt="0">
        <dgm:presLayoutVars>
          <dgm:hierBranch val="init"/>
        </dgm:presLayoutVars>
      </dgm:prSet>
      <dgm:spPr/>
    </dgm:pt>
    <dgm:pt modelId="{E5C50105-AE1B-4EA9-9231-5FD622FCFD75}" type="pres">
      <dgm:prSet presAssocID="{275B1DA1-9CBA-4439-9DFB-C8170D19718C}" presName="rootComposite" presStyleCnt="0"/>
      <dgm:spPr/>
    </dgm:pt>
    <dgm:pt modelId="{A9599AA9-16DD-49D5-B981-0C1DFB2F7586}" type="pres">
      <dgm:prSet presAssocID="{275B1DA1-9CBA-4439-9DFB-C8170D19718C}" presName="rootText" presStyleLbl="node2" presStyleIdx="2" presStyleCnt="3" custScaleX="1041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DB571E-456F-4721-A605-35BDD0489F20}" type="pres">
      <dgm:prSet presAssocID="{275B1DA1-9CBA-4439-9DFB-C8170D19718C}" presName="rootConnector" presStyleLbl="node2" presStyleIdx="2" presStyleCnt="3"/>
      <dgm:spPr/>
      <dgm:t>
        <a:bodyPr/>
        <a:lstStyle/>
        <a:p>
          <a:endParaRPr lang="ru-RU"/>
        </a:p>
      </dgm:t>
    </dgm:pt>
    <dgm:pt modelId="{709C41D6-E5E9-4DD0-BEDA-662FDEC2CEBB}" type="pres">
      <dgm:prSet presAssocID="{275B1DA1-9CBA-4439-9DFB-C8170D19718C}" presName="hierChild4" presStyleCnt="0"/>
      <dgm:spPr/>
    </dgm:pt>
    <dgm:pt modelId="{EBCD3C29-59D4-41FD-BF1B-7D2934453B7E}" type="pres">
      <dgm:prSet presAssocID="{275B1DA1-9CBA-4439-9DFB-C8170D19718C}" presName="hierChild5" presStyleCnt="0"/>
      <dgm:spPr/>
    </dgm:pt>
    <dgm:pt modelId="{5A49B803-60DE-47A4-8B5B-FD6E5BE64319}" type="pres">
      <dgm:prSet presAssocID="{CAF66262-B9BA-4865-A98E-79A1E8BA566E}" presName="hierChild3" presStyleCnt="0"/>
      <dgm:spPr/>
    </dgm:pt>
  </dgm:ptLst>
  <dgm:cxnLst>
    <dgm:cxn modelId="{FB211DAB-D914-436E-90A4-4AA4D620BB63}" type="presOf" srcId="{A901B748-9001-4E28-9434-1A1D3716DD44}" destId="{B82D9900-7B43-4B08-9D18-242E80C14665}" srcOrd="0" destOrd="0" presId="urn:microsoft.com/office/officeart/2005/8/layout/orgChart1"/>
    <dgm:cxn modelId="{E7B4978E-8BDC-42DC-B6AF-A221245AC254}" type="presOf" srcId="{72638F58-7E58-4574-87EE-5FDD02714C9C}" destId="{AAA9B3AC-9BC7-40E4-A88B-6DF2A9C8AA38}" srcOrd="0" destOrd="0" presId="urn:microsoft.com/office/officeart/2005/8/layout/orgChart1"/>
    <dgm:cxn modelId="{CE69CADB-6312-4A21-B772-C07DE1383B5D}" type="presOf" srcId="{F68B2A49-A7AE-4CB0-AC56-14647BD5C101}" destId="{E7F194B4-4B98-4857-9E78-2112DF259905}" srcOrd="1" destOrd="0" presId="urn:microsoft.com/office/officeart/2005/8/layout/orgChart1"/>
    <dgm:cxn modelId="{C0761049-36E4-49ED-9D5F-64BB72FC3BEB}" type="presOf" srcId="{275B1DA1-9CBA-4439-9DFB-C8170D19718C}" destId="{54DB571E-456F-4721-A605-35BDD0489F20}" srcOrd="1" destOrd="0" presId="urn:microsoft.com/office/officeart/2005/8/layout/orgChart1"/>
    <dgm:cxn modelId="{2C3EE76A-70CF-42B7-A6F3-6611657BF065}" type="presOf" srcId="{F778BFEB-EFF3-4392-B7AA-3DCAE8743E60}" destId="{D1C83EA3-836F-4A62-ACD7-92C3214703B2}" srcOrd="0" destOrd="0" presId="urn:microsoft.com/office/officeart/2005/8/layout/orgChart1"/>
    <dgm:cxn modelId="{D260E4DF-9C74-49D1-BD90-FCBDF9C5A1C0}" type="presOf" srcId="{F778BFEB-EFF3-4392-B7AA-3DCAE8743E60}" destId="{1B4C5AA9-6260-4082-A48A-E2A1B4C2C3F9}" srcOrd="1" destOrd="0" presId="urn:microsoft.com/office/officeart/2005/8/layout/orgChart1"/>
    <dgm:cxn modelId="{C007F887-53BE-4602-B75A-963F830A1567}" type="presOf" srcId="{275B1DA1-9CBA-4439-9DFB-C8170D19718C}" destId="{A9599AA9-16DD-49D5-B981-0C1DFB2F7586}" srcOrd="0" destOrd="0" presId="urn:microsoft.com/office/officeart/2005/8/layout/orgChart1"/>
    <dgm:cxn modelId="{ADC32360-1B6A-40A0-B108-A632A34A675B}" type="presOf" srcId="{CAF66262-B9BA-4865-A98E-79A1E8BA566E}" destId="{7F68636F-96CF-4B30-94DC-F13D915A178D}" srcOrd="1" destOrd="0" presId="urn:microsoft.com/office/officeart/2005/8/layout/orgChart1"/>
    <dgm:cxn modelId="{3DA6CFDD-07BE-494F-BEEE-38476EB944D0}" type="presOf" srcId="{F68B2A49-A7AE-4CB0-AC56-14647BD5C101}" destId="{961B1929-59A9-476C-9B63-1ACE9C6EE905}" srcOrd="0" destOrd="0" presId="urn:microsoft.com/office/officeart/2005/8/layout/orgChart1"/>
    <dgm:cxn modelId="{7950722A-3231-4622-A484-D11F4D41F58B}" type="presOf" srcId="{E36C1B00-11F9-4E63-A7D2-A243044F2F84}" destId="{552AAB01-B73B-41DE-B668-3160615A6E19}" srcOrd="0" destOrd="0" presId="urn:microsoft.com/office/officeart/2005/8/layout/orgChart1"/>
    <dgm:cxn modelId="{150A3809-29C8-4C88-9DC0-6ADEB5C81FED}" srcId="{CAF66262-B9BA-4865-A98E-79A1E8BA566E}" destId="{F68B2A49-A7AE-4CB0-AC56-14647BD5C101}" srcOrd="1" destOrd="0" parTransId="{DBD9FE08-AB25-4157-8EB5-85D25EE9B5E7}" sibTransId="{6C5C7864-377B-481B-90A7-D739FB82E37D}"/>
    <dgm:cxn modelId="{EA4B0615-E2B5-4AF8-8DDF-0046C822523A}" srcId="{CAF66262-B9BA-4865-A98E-79A1E8BA566E}" destId="{F778BFEB-EFF3-4392-B7AA-3DCAE8743E60}" srcOrd="0" destOrd="0" parTransId="{72638F58-7E58-4574-87EE-5FDD02714C9C}" sibTransId="{0B913937-E08D-4440-B819-854B0B4B2EED}"/>
    <dgm:cxn modelId="{522809C9-B48E-4316-8FA7-6A2D7B79619A}" type="presOf" srcId="{DBD9FE08-AB25-4157-8EB5-85D25EE9B5E7}" destId="{C05402B6-C257-4904-BF21-069C63DF361D}" srcOrd="0" destOrd="0" presId="urn:microsoft.com/office/officeart/2005/8/layout/orgChart1"/>
    <dgm:cxn modelId="{170FBABE-0683-4B06-9357-22B2E9FA5015}" type="presOf" srcId="{CAF66262-B9BA-4865-A98E-79A1E8BA566E}" destId="{5D6B9808-451B-446A-BBB9-E1F7ECBD70F6}" srcOrd="0" destOrd="0" presId="urn:microsoft.com/office/officeart/2005/8/layout/orgChart1"/>
    <dgm:cxn modelId="{57BED714-06ED-4BE3-B32B-3CAB7F164B9B}" srcId="{E36C1B00-11F9-4E63-A7D2-A243044F2F84}" destId="{CAF66262-B9BA-4865-A98E-79A1E8BA566E}" srcOrd="0" destOrd="0" parTransId="{9AB6DD08-08C4-4BAA-B2E0-54B8BD4D2981}" sibTransId="{D6BDCFBA-34C3-4B38-86BD-3BFAA6491D95}"/>
    <dgm:cxn modelId="{5143F636-00A6-4E1D-A5D2-C788451C7D41}" srcId="{CAF66262-B9BA-4865-A98E-79A1E8BA566E}" destId="{275B1DA1-9CBA-4439-9DFB-C8170D19718C}" srcOrd="2" destOrd="0" parTransId="{A901B748-9001-4E28-9434-1A1D3716DD44}" sibTransId="{4190682A-7C69-456A-99D0-FF3BDFD571C2}"/>
    <dgm:cxn modelId="{68B4D57B-F510-4D49-95D8-8EA451D97B07}" type="presParOf" srcId="{552AAB01-B73B-41DE-B668-3160615A6E19}" destId="{DC3E1C85-1A65-4611-9684-2112448F7748}" srcOrd="0" destOrd="0" presId="urn:microsoft.com/office/officeart/2005/8/layout/orgChart1"/>
    <dgm:cxn modelId="{53AE9AB3-0519-4373-A240-F66F54D02636}" type="presParOf" srcId="{DC3E1C85-1A65-4611-9684-2112448F7748}" destId="{2FFE7980-088E-434A-B47E-F6CAE138DA39}" srcOrd="0" destOrd="0" presId="urn:microsoft.com/office/officeart/2005/8/layout/orgChart1"/>
    <dgm:cxn modelId="{C05D27C5-F81A-4DB4-98B5-9532721BA473}" type="presParOf" srcId="{2FFE7980-088E-434A-B47E-F6CAE138DA39}" destId="{5D6B9808-451B-446A-BBB9-E1F7ECBD70F6}" srcOrd="0" destOrd="0" presId="urn:microsoft.com/office/officeart/2005/8/layout/orgChart1"/>
    <dgm:cxn modelId="{48496D1B-D53B-4EAF-B1DD-0B374145EB09}" type="presParOf" srcId="{2FFE7980-088E-434A-B47E-F6CAE138DA39}" destId="{7F68636F-96CF-4B30-94DC-F13D915A178D}" srcOrd="1" destOrd="0" presId="urn:microsoft.com/office/officeart/2005/8/layout/orgChart1"/>
    <dgm:cxn modelId="{560CA8B5-0952-4B06-81CE-551A76B4907C}" type="presParOf" srcId="{DC3E1C85-1A65-4611-9684-2112448F7748}" destId="{F44A859E-4E76-4771-96F4-1889C2EAF635}" srcOrd="1" destOrd="0" presId="urn:microsoft.com/office/officeart/2005/8/layout/orgChart1"/>
    <dgm:cxn modelId="{F451C81F-819A-4097-BE6D-3B38CF26F382}" type="presParOf" srcId="{F44A859E-4E76-4771-96F4-1889C2EAF635}" destId="{AAA9B3AC-9BC7-40E4-A88B-6DF2A9C8AA38}" srcOrd="0" destOrd="0" presId="urn:microsoft.com/office/officeart/2005/8/layout/orgChart1"/>
    <dgm:cxn modelId="{3851DC59-6063-4831-AD49-2EFD71D377B8}" type="presParOf" srcId="{F44A859E-4E76-4771-96F4-1889C2EAF635}" destId="{F2C8B7AF-072E-456C-8810-4A3CD2C2A573}" srcOrd="1" destOrd="0" presId="urn:microsoft.com/office/officeart/2005/8/layout/orgChart1"/>
    <dgm:cxn modelId="{2107EAAC-519A-4F2E-8820-4836D4620EDF}" type="presParOf" srcId="{F2C8B7AF-072E-456C-8810-4A3CD2C2A573}" destId="{A523FC39-7298-499A-BE3D-9143F0A106B6}" srcOrd="0" destOrd="0" presId="urn:microsoft.com/office/officeart/2005/8/layout/orgChart1"/>
    <dgm:cxn modelId="{BE39EBDF-E482-4E53-8B42-6C0565704170}" type="presParOf" srcId="{A523FC39-7298-499A-BE3D-9143F0A106B6}" destId="{D1C83EA3-836F-4A62-ACD7-92C3214703B2}" srcOrd="0" destOrd="0" presId="urn:microsoft.com/office/officeart/2005/8/layout/orgChart1"/>
    <dgm:cxn modelId="{4D1829BA-6085-4E77-9B88-74A3D3611C01}" type="presParOf" srcId="{A523FC39-7298-499A-BE3D-9143F0A106B6}" destId="{1B4C5AA9-6260-4082-A48A-E2A1B4C2C3F9}" srcOrd="1" destOrd="0" presId="urn:microsoft.com/office/officeart/2005/8/layout/orgChart1"/>
    <dgm:cxn modelId="{6FCB4188-AE64-44B8-A1ED-4E4DC2971168}" type="presParOf" srcId="{F2C8B7AF-072E-456C-8810-4A3CD2C2A573}" destId="{02F251D2-0B10-46DF-99A6-6234B98181F5}" srcOrd="1" destOrd="0" presId="urn:microsoft.com/office/officeart/2005/8/layout/orgChart1"/>
    <dgm:cxn modelId="{F32B68EE-A3C1-4834-92AC-C1BD1C381598}" type="presParOf" srcId="{F2C8B7AF-072E-456C-8810-4A3CD2C2A573}" destId="{812DD26C-0E85-44FF-988F-42E7E0FAEAA7}" srcOrd="2" destOrd="0" presId="urn:microsoft.com/office/officeart/2005/8/layout/orgChart1"/>
    <dgm:cxn modelId="{C8E01202-55D8-427A-90B7-9E4A31FAC944}" type="presParOf" srcId="{F44A859E-4E76-4771-96F4-1889C2EAF635}" destId="{C05402B6-C257-4904-BF21-069C63DF361D}" srcOrd="2" destOrd="0" presId="urn:microsoft.com/office/officeart/2005/8/layout/orgChart1"/>
    <dgm:cxn modelId="{FB2FDDC9-DD52-4C2E-8B65-B64ECE28C99D}" type="presParOf" srcId="{F44A859E-4E76-4771-96F4-1889C2EAF635}" destId="{E1747219-883A-42D9-BA95-5E5EF9E82DAC}" srcOrd="3" destOrd="0" presId="urn:microsoft.com/office/officeart/2005/8/layout/orgChart1"/>
    <dgm:cxn modelId="{0A0C69A2-15B0-4B6D-9881-33112CE3E85F}" type="presParOf" srcId="{E1747219-883A-42D9-BA95-5E5EF9E82DAC}" destId="{2CED7AC1-A336-491F-ACC8-2CC138FB6C3D}" srcOrd="0" destOrd="0" presId="urn:microsoft.com/office/officeart/2005/8/layout/orgChart1"/>
    <dgm:cxn modelId="{D7873CBD-E409-4C65-AA68-89E438876D8A}" type="presParOf" srcId="{2CED7AC1-A336-491F-ACC8-2CC138FB6C3D}" destId="{961B1929-59A9-476C-9B63-1ACE9C6EE905}" srcOrd="0" destOrd="0" presId="urn:microsoft.com/office/officeart/2005/8/layout/orgChart1"/>
    <dgm:cxn modelId="{FDF2B6DE-B3B8-447A-9808-2A67075597D8}" type="presParOf" srcId="{2CED7AC1-A336-491F-ACC8-2CC138FB6C3D}" destId="{E7F194B4-4B98-4857-9E78-2112DF259905}" srcOrd="1" destOrd="0" presId="urn:microsoft.com/office/officeart/2005/8/layout/orgChart1"/>
    <dgm:cxn modelId="{12146DE0-57F5-4505-91C5-F8DF8918E757}" type="presParOf" srcId="{E1747219-883A-42D9-BA95-5E5EF9E82DAC}" destId="{346F7016-FDBE-4EE9-BDB8-EEEDB3C571CB}" srcOrd="1" destOrd="0" presId="urn:microsoft.com/office/officeart/2005/8/layout/orgChart1"/>
    <dgm:cxn modelId="{13DFFAF3-2948-4F71-9568-A665D3981137}" type="presParOf" srcId="{E1747219-883A-42D9-BA95-5E5EF9E82DAC}" destId="{ED97F14C-64BA-4942-85D0-050834910433}" srcOrd="2" destOrd="0" presId="urn:microsoft.com/office/officeart/2005/8/layout/orgChart1"/>
    <dgm:cxn modelId="{2D806CC5-275E-43D3-B7EF-E6F359DF6363}" type="presParOf" srcId="{F44A859E-4E76-4771-96F4-1889C2EAF635}" destId="{B82D9900-7B43-4B08-9D18-242E80C14665}" srcOrd="4" destOrd="0" presId="urn:microsoft.com/office/officeart/2005/8/layout/orgChart1"/>
    <dgm:cxn modelId="{5AE30110-2A3E-4D4A-B227-7AF96612604D}" type="presParOf" srcId="{F44A859E-4E76-4771-96F4-1889C2EAF635}" destId="{7134870C-5943-42CE-AAAB-3BFEFFE2022A}" srcOrd="5" destOrd="0" presId="urn:microsoft.com/office/officeart/2005/8/layout/orgChart1"/>
    <dgm:cxn modelId="{F0866EBA-CBD6-46EB-A1D4-772AD02A153E}" type="presParOf" srcId="{7134870C-5943-42CE-AAAB-3BFEFFE2022A}" destId="{E5C50105-AE1B-4EA9-9231-5FD622FCFD75}" srcOrd="0" destOrd="0" presId="urn:microsoft.com/office/officeart/2005/8/layout/orgChart1"/>
    <dgm:cxn modelId="{52B14E79-DA7A-4045-8848-7E9DD8C0D848}" type="presParOf" srcId="{E5C50105-AE1B-4EA9-9231-5FD622FCFD75}" destId="{A9599AA9-16DD-49D5-B981-0C1DFB2F7586}" srcOrd="0" destOrd="0" presId="urn:microsoft.com/office/officeart/2005/8/layout/orgChart1"/>
    <dgm:cxn modelId="{FABC5540-1CD9-4ED9-91E1-6394771C7A5A}" type="presParOf" srcId="{E5C50105-AE1B-4EA9-9231-5FD622FCFD75}" destId="{54DB571E-456F-4721-A605-35BDD0489F20}" srcOrd="1" destOrd="0" presId="urn:microsoft.com/office/officeart/2005/8/layout/orgChart1"/>
    <dgm:cxn modelId="{0DAD4471-2808-4A38-BAC8-0B6297CCE1E8}" type="presParOf" srcId="{7134870C-5943-42CE-AAAB-3BFEFFE2022A}" destId="{709C41D6-E5E9-4DD0-BEDA-662FDEC2CEBB}" srcOrd="1" destOrd="0" presId="urn:microsoft.com/office/officeart/2005/8/layout/orgChart1"/>
    <dgm:cxn modelId="{6BB6ED17-3E97-4201-BC88-B567892CD2B1}" type="presParOf" srcId="{7134870C-5943-42CE-AAAB-3BFEFFE2022A}" destId="{EBCD3C29-59D4-41FD-BF1B-7D2934453B7E}" srcOrd="2" destOrd="0" presId="urn:microsoft.com/office/officeart/2005/8/layout/orgChart1"/>
    <dgm:cxn modelId="{1D9C196C-416C-4A6D-B2D5-446E46153674}" type="presParOf" srcId="{DC3E1C85-1A65-4611-9684-2112448F7748}" destId="{5A49B803-60DE-47A4-8B5B-FD6E5BE6431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DCDAC3-E418-448C-8B18-897BB19FF9D4}">
      <dsp:nvSpPr>
        <dsp:cNvPr id="0" name=""/>
        <dsp:cNvSpPr/>
      </dsp:nvSpPr>
      <dsp:spPr>
        <a:xfrm>
          <a:off x="0" y="527118"/>
          <a:ext cx="4531335" cy="167362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Индивидуальное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36812" y="527118"/>
        <a:ext cx="2857712" cy="1673623"/>
      </dsp:txXfrm>
    </dsp:sp>
    <dsp:sp modelId="{9ED485E8-7B7D-4FB1-898A-C5CD4FECA4BF}">
      <dsp:nvSpPr>
        <dsp:cNvPr id="0" name=""/>
        <dsp:cNvSpPr/>
      </dsp:nvSpPr>
      <dsp:spPr>
        <a:xfrm>
          <a:off x="3988166" y="655736"/>
          <a:ext cx="4580026" cy="1389107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Times New Roman" pitchFamily="18" charset="0"/>
              <a:cs typeface="Times New Roman" pitchFamily="18" charset="0"/>
            </a:rPr>
            <a:t>Вид личного страхования с конкретным физическим лицом в индивидуальном порядке</a:t>
          </a:r>
          <a:endParaRPr lang="ru-RU" sz="21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82720" y="655736"/>
        <a:ext cx="3190919" cy="1389107"/>
      </dsp:txXfrm>
    </dsp:sp>
    <dsp:sp modelId="{0B828E5C-5AD7-41AB-B21B-2AAFC650CF3B}">
      <dsp:nvSpPr>
        <dsp:cNvPr id="0" name=""/>
        <dsp:cNvSpPr/>
      </dsp:nvSpPr>
      <dsp:spPr>
        <a:xfrm>
          <a:off x="758" y="2421409"/>
          <a:ext cx="4311379" cy="1673623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19685" rIns="0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latin typeface="Times New Roman" pitchFamily="18" charset="0"/>
              <a:cs typeface="Times New Roman" pitchFamily="18" charset="0"/>
            </a:rPr>
            <a:t>Коллективное</a:t>
          </a:r>
          <a:endParaRPr lang="ru-RU" sz="31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37570" y="2421409"/>
        <a:ext cx="2637756" cy="1673623"/>
      </dsp:txXfrm>
    </dsp:sp>
    <dsp:sp modelId="{339926E8-54EC-46F1-A653-23BB9F6B784C}">
      <dsp:nvSpPr>
        <dsp:cNvPr id="0" name=""/>
        <dsp:cNvSpPr/>
      </dsp:nvSpPr>
      <dsp:spPr>
        <a:xfrm>
          <a:off x="3768210" y="2563667"/>
          <a:ext cx="4600307" cy="1389107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Вид страхования группы людей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62764" y="2563667"/>
        <a:ext cx="3211200" cy="13891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F79531-AD1C-41AF-88FD-BCD637B245B6}">
      <dsp:nvSpPr>
        <dsp:cNvPr id="0" name=""/>
        <dsp:cNvSpPr/>
      </dsp:nvSpPr>
      <dsp:spPr>
        <a:xfrm>
          <a:off x="214962" y="2339209"/>
          <a:ext cx="3034543" cy="1617507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9136" rIns="199136" bIns="19913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Обязательное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latin typeface="Times New Roman" pitchFamily="18" charset="0"/>
              <a:cs typeface="Times New Roman" pitchFamily="18" charset="0"/>
            </a:rPr>
            <a:t>(в медицине,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latin typeface="Times New Roman" pitchFamily="18" charset="0"/>
              <a:cs typeface="Times New Roman" pitchFamily="18" charset="0"/>
            </a:rPr>
            <a:t>на транспорте)</a:t>
          </a:r>
          <a:endParaRPr lang="ru-RU" sz="25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00489" y="2339209"/>
        <a:ext cx="2549016" cy="1617507"/>
      </dsp:txXfrm>
    </dsp:sp>
    <dsp:sp modelId="{27F16F91-0866-442F-BF6B-CF2B4587542A}">
      <dsp:nvSpPr>
        <dsp:cNvPr id="0" name=""/>
        <dsp:cNvSpPr/>
      </dsp:nvSpPr>
      <dsp:spPr>
        <a:xfrm>
          <a:off x="853950" y="757284"/>
          <a:ext cx="1616699" cy="161669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300" kern="1200" dirty="0" smtClean="0"/>
            <a:t>№ 1</a:t>
          </a:r>
          <a:endParaRPr lang="ru-RU" sz="5300" kern="1200" dirty="0"/>
        </a:p>
      </dsp:txBody>
      <dsp:txXfrm>
        <a:off x="1090710" y="994044"/>
        <a:ext cx="1143179" cy="1143179"/>
      </dsp:txXfrm>
    </dsp:sp>
    <dsp:sp modelId="{2AE1611E-D6AF-4ABA-B89C-2E516FDAD452}">
      <dsp:nvSpPr>
        <dsp:cNvPr id="0" name=""/>
        <dsp:cNvSpPr/>
      </dsp:nvSpPr>
      <dsp:spPr>
        <a:xfrm>
          <a:off x="4927559" y="2339209"/>
          <a:ext cx="3224608" cy="1617507"/>
        </a:xfrm>
        <a:prstGeom prst="rect">
          <a:avLst/>
        </a:prstGeom>
        <a:solidFill>
          <a:schemeClr val="accent4">
            <a:tint val="40000"/>
            <a:alpha val="90000"/>
            <a:hueOff val="-2918403"/>
            <a:satOff val="36240"/>
            <a:lumOff val="2977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-2918403"/>
              <a:satOff val="36240"/>
              <a:lumOff val="29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9136" rIns="199136" bIns="19913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Добровольное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latin typeface="Times New Roman" pitchFamily="18" charset="0"/>
              <a:cs typeface="Times New Roman" pitchFamily="18" charset="0"/>
            </a:rPr>
            <a:t>(договор вступает в силу только после оплаты первого страхового взноса)</a:t>
          </a:r>
          <a:endParaRPr lang="ru-RU" sz="19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43497" y="2339209"/>
        <a:ext cx="2708671" cy="1617507"/>
      </dsp:txXfrm>
    </dsp:sp>
    <dsp:sp modelId="{A1357359-E894-4E57-935D-8407C658B8AC}">
      <dsp:nvSpPr>
        <dsp:cNvPr id="0" name=""/>
        <dsp:cNvSpPr/>
      </dsp:nvSpPr>
      <dsp:spPr>
        <a:xfrm>
          <a:off x="5812753" y="746759"/>
          <a:ext cx="1616699" cy="1616699"/>
        </a:xfrm>
        <a:prstGeom prst="ellipse">
          <a:avLst/>
        </a:prstGeom>
        <a:solidFill>
          <a:schemeClr val="accent4">
            <a:hueOff val="-1975582"/>
            <a:satOff val="22309"/>
            <a:lumOff val="1196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300" kern="1200" dirty="0" smtClean="0"/>
            <a:t>№ 2</a:t>
          </a:r>
          <a:endParaRPr lang="ru-RU" sz="5300" kern="1200" dirty="0"/>
        </a:p>
      </dsp:txBody>
      <dsp:txXfrm>
        <a:off x="6049513" y="983519"/>
        <a:ext cx="1143179" cy="11431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93ED94-E51B-4D05-B6F4-D053ABF71D0A}">
      <dsp:nvSpPr>
        <dsp:cNvPr id="0" name=""/>
        <dsp:cNvSpPr/>
      </dsp:nvSpPr>
      <dsp:spPr>
        <a:xfrm>
          <a:off x="1289655" y="3204356"/>
          <a:ext cx="798781" cy="228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99390" y="0"/>
              </a:lnTo>
              <a:lnTo>
                <a:pt x="399390" y="2283103"/>
              </a:lnTo>
              <a:lnTo>
                <a:pt x="798781" y="2283103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1628576" y="4285437"/>
        <a:ext cx="120940" cy="120940"/>
      </dsp:txXfrm>
    </dsp:sp>
    <dsp:sp modelId="{77B16EF3-E025-4A62-8937-BE600CA30A7D}">
      <dsp:nvSpPr>
        <dsp:cNvPr id="0" name=""/>
        <dsp:cNvSpPr/>
      </dsp:nvSpPr>
      <dsp:spPr>
        <a:xfrm>
          <a:off x="1289655" y="3204356"/>
          <a:ext cx="798781" cy="7610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99390" y="0"/>
              </a:lnTo>
              <a:lnTo>
                <a:pt x="399390" y="761034"/>
              </a:lnTo>
              <a:lnTo>
                <a:pt x="798781" y="761034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661464" y="3557291"/>
        <a:ext cx="55163" cy="55163"/>
      </dsp:txXfrm>
    </dsp:sp>
    <dsp:sp modelId="{D37FEB87-9904-46F2-A204-3C7015AD264B}">
      <dsp:nvSpPr>
        <dsp:cNvPr id="0" name=""/>
        <dsp:cNvSpPr/>
      </dsp:nvSpPr>
      <dsp:spPr>
        <a:xfrm>
          <a:off x="1289655" y="2443321"/>
          <a:ext cx="798781" cy="761034"/>
        </a:xfrm>
        <a:custGeom>
          <a:avLst/>
          <a:gdLst/>
          <a:ahLst/>
          <a:cxnLst/>
          <a:rect l="0" t="0" r="0" b="0"/>
          <a:pathLst>
            <a:path>
              <a:moveTo>
                <a:pt x="0" y="761034"/>
              </a:moveTo>
              <a:lnTo>
                <a:pt x="399390" y="761034"/>
              </a:lnTo>
              <a:lnTo>
                <a:pt x="399390" y="0"/>
              </a:lnTo>
              <a:lnTo>
                <a:pt x="798781" y="0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661464" y="2796256"/>
        <a:ext cx="55163" cy="55163"/>
      </dsp:txXfrm>
    </dsp:sp>
    <dsp:sp modelId="{2A69C4B2-35F1-4306-8DF0-FD54181AAC23}">
      <dsp:nvSpPr>
        <dsp:cNvPr id="0" name=""/>
        <dsp:cNvSpPr/>
      </dsp:nvSpPr>
      <dsp:spPr>
        <a:xfrm>
          <a:off x="1289655" y="921252"/>
          <a:ext cx="798781" cy="2283103"/>
        </a:xfrm>
        <a:custGeom>
          <a:avLst/>
          <a:gdLst/>
          <a:ahLst/>
          <a:cxnLst/>
          <a:rect l="0" t="0" r="0" b="0"/>
          <a:pathLst>
            <a:path>
              <a:moveTo>
                <a:pt x="0" y="2283103"/>
              </a:moveTo>
              <a:lnTo>
                <a:pt x="399390" y="2283103"/>
              </a:lnTo>
              <a:lnTo>
                <a:pt x="399390" y="0"/>
              </a:lnTo>
              <a:lnTo>
                <a:pt x="798781" y="0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1628576" y="2002334"/>
        <a:ext cx="120940" cy="120940"/>
      </dsp:txXfrm>
    </dsp:sp>
    <dsp:sp modelId="{95A88EEA-39CE-4085-AB18-0F146BB89970}">
      <dsp:nvSpPr>
        <dsp:cNvPr id="0" name=""/>
        <dsp:cNvSpPr/>
      </dsp:nvSpPr>
      <dsp:spPr>
        <a:xfrm rot="16200000">
          <a:off x="-2523527" y="2595528"/>
          <a:ext cx="6408712" cy="121765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735" tIns="38735" rIns="38735" bIns="38735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100" kern="1200" dirty="0" smtClean="0"/>
            <a:t>Виды страхования</a:t>
          </a:r>
          <a:endParaRPr lang="ru-RU" sz="6100" kern="1200" dirty="0"/>
        </a:p>
      </dsp:txBody>
      <dsp:txXfrm>
        <a:off x="-2523527" y="2595528"/>
        <a:ext cx="6408712" cy="1217655"/>
      </dsp:txXfrm>
    </dsp:sp>
    <dsp:sp modelId="{2C7C0873-BC71-430F-8764-6EF27B4E4EA2}">
      <dsp:nvSpPr>
        <dsp:cNvPr id="0" name=""/>
        <dsp:cNvSpPr/>
      </dsp:nvSpPr>
      <dsp:spPr>
        <a:xfrm>
          <a:off x="2088437" y="312424"/>
          <a:ext cx="6624537" cy="121765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Взаимное страхование</a:t>
          </a: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когда страхующиеся вскладчину создают свой фонд без посредничества страховой компании. Древнейший, но используют редко.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088437" y="312424"/>
        <a:ext cx="6624537" cy="1217655"/>
      </dsp:txXfrm>
    </dsp:sp>
    <dsp:sp modelId="{B798A0CD-502F-4422-832A-B852FCEA6963}">
      <dsp:nvSpPr>
        <dsp:cNvPr id="0" name=""/>
        <dsp:cNvSpPr/>
      </dsp:nvSpPr>
      <dsp:spPr>
        <a:xfrm>
          <a:off x="2088437" y="1834493"/>
          <a:ext cx="6586236" cy="121765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Обычное страхование </a:t>
          </a: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через посредничество страховой компании. Это основной вид страхования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088437" y="1834493"/>
        <a:ext cx="6586236" cy="1217655"/>
      </dsp:txXfrm>
    </dsp:sp>
    <dsp:sp modelId="{CAE82F23-5FC0-44D6-8D21-D0070F2A47B0}">
      <dsp:nvSpPr>
        <dsp:cNvPr id="0" name=""/>
        <dsp:cNvSpPr/>
      </dsp:nvSpPr>
      <dsp:spPr>
        <a:xfrm>
          <a:off x="2088437" y="3356562"/>
          <a:ext cx="6624537" cy="121765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Сострахование</a:t>
          </a:r>
          <a:r>
            <a:rPr lang="ru-RU" sz="18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– </a:t>
          </a: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это разделение ответственности и, соответственно, страхового взноса между страховыми компаниями.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088437" y="3356562"/>
        <a:ext cx="6624537" cy="1217655"/>
      </dsp:txXfrm>
    </dsp:sp>
    <dsp:sp modelId="{BEF601FA-485A-4E97-9CD3-5F249DA03FB5}">
      <dsp:nvSpPr>
        <dsp:cNvPr id="0" name=""/>
        <dsp:cNvSpPr/>
      </dsp:nvSpPr>
      <dsp:spPr>
        <a:xfrm>
          <a:off x="2088437" y="4878632"/>
          <a:ext cx="6586196" cy="121765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Перестрахование</a:t>
          </a: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– это страхование рисков самих страховых компаний, т.е. невыплаты страховых премий из-за перерасхода страховых фондов.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088437" y="4878632"/>
        <a:ext cx="6586196" cy="12176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78801A-583F-4F91-A052-6FEC6D396315}">
      <dsp:nvSpPr>
        <dsp:cNvPr id="0" name=""/>
        <dsp:cNvSpPr/>
      </dsp:nvSpPr>
      <dsp:spPr>
        <a:xfrm>
          <a:off x="3556991" y="553"/>
          <a:ext cx="5335488" cy="2159712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Проявляется в потере или обесценивании застрахованного имущества или стоимости услуг.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56991" y="270517"/>
        <a:ext cx="4525596" cy="1619784"/>
      </dsp:txXfrm>
    </dsp:sp>
    <dsp:sp modelId="{29737C2E-49A6-496F-9B9D-E6D4AFE27426}">
      <dsp:nvSpPr>
        <dsp:cNvPr id="0" name=""/>
        <dsp:cNvSpPr/>
      </dsp:nvSpPr>
      <dsp:spPr>
        <a:xfrm>
          <a:off x="0" y="553"/>
          <a:ext cx="3556992" cy="215971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b="1" kern="1200" dirty="0" smtClean="0">
              <a:solidFill>
                <a:schemeClr val="bg1"/>
              </a:solidFill>
            </a:rPr>
            <a:t>Прямой убыток</a:t>
          </a:r>
          <a:endParaRPr lang="ru-RU" sz="4500" b="1" kern="1200" dirty="0">
            <a:solidFill>
              <a:schemeClr val="bg1"/>
            </a:solidFill>
          </a:endParaRPr>
        </a:p>
      </dsp:txBody>
      <dsp:txXfrm>
        <a:off x="105428" y="105981"/>
        <a:ext cx="3346136" cy="1948856"/>
      </dsp:txXfrm>
    </dsp:sp>
    <dsp:sp modelId="{0009F4FB-1E83-458E-A016-DE033CCD1B30}">
      <dsp:nvSpPr>
        <dsp:cNvPr id="0" name=""/>
        <dsp:cNvSpPr/>
      </dsp:nvSpPr>
      <dsp:spPr>
        <a:xfrm>
          <a:off x="3556991" y="2376237"/>
          <a:ext cx="5335488" cy="2159712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Проявляется в виде недополученного дохода либо вследствие прямого убытка, либо непосредственно вследствие страхового случая.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56991" y="2646201"/>
        <a:ext cx="4525596" cy="1619784"/>
      </dsp:txXfrm>
    </dsp:sp>
    <dsp:sp modelId="{8B53D7EA-B8FD-4A52-BD30-68B4B8E81410}">
      <dsp:nvSpPr>
        <dsp:cNvPr id="0" name=""/>
        <dsp:cNvSpPr/>
      </dsp:nvSpPr>
      <dsp:spPr>
        <a:xfrm>
          <a:off x="0" y="2376237"/>
          <a:ext cx="3556992" cy="215971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b="1" kern="1200" dirty="0" smtClean="0"/>
            <a:t>Косвенный убыток</a:t>
          </a:r>
          <a:endParaRPr lang="ru-RU" sz="4500" b="1" kern="1200" dirty="0"/>
        </a:p>
      </dsp:txBody>
      <dsp:txXfrm>
        <a:off x="105428" y="2481665"/>
        <a:ext cx="3346136" cy="19488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001A92-3776-45ED-9DD2-4BFA1C12695B}">
      <dsp:nvSpPr>
        <dsp:cNvPr id="0" name=""/>
        <dsp:cNvSpPr/>
      </dsp:nvSpPr>
      <dsp:spPr>
        <a:xfrm>
          <a:off x="1028496" y="3240360"/>
          <a:ext cx="586097" cy="27920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3048" y="0"/>
              </a:lnTo>
              <a:lnTo>
                <a:pt x="293048" y="2792002"/>
              </a:lnTo>
              <a:lnTo>
                <a:pt x="586097" y="2792002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1250223" y="4565039"/>
        <a:ext cx="142642" cy="142642"/>
      </dsp:txXfrm>
    </dsp:sp>
    <dsp:sp modelId="{9FA310B6-1A5A-4164-AFCD-4CE43ECAED61}">
      <dsp:nvSpPr>
        <dsp:cNvPr id="0" name=""/>
        <dsp:cNvSpPr/>
      </dsp:nvSpPr>
      <dsp:spPr>
        <a:xfrm>
          <a:off x="1028496" y="3240360"/>
          <a:ext cx="586097" cy="16752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3048" y="0"/>
              </a:lnTo>
              <a:lnTo>
                <a:pt x="293048" y="1675201"/>
              </a:lnTo>
              <a:lnTo>
                <a:pt x="586097" y="1675201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277175" y="4033591"/>
        <a:ext cx="88738" cy="88738"/>
      </dsp:txXfrm>
    </dsp:sp>
    <dsp:sp modelId="{8D5D4080-85CF-4781-9AED-2D3DBFBFA255}">
      <dsp:nvSpPr>
        <dsp:cNvPr id="0" name=""/>
        <dsp:cNvSpPr/>
      </dsp:nvSpPr>
      <dsp:spPr>
        <a:xfrm>
          <a:off x="1028496" y="3240360"/>
          <a:ext cx="586097" cy="5584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3048" y="0"/>
              </a:lnTo>
              <a:lnTo>
                <a:pt x="293048" y="558400"/>
              </a:lnTo>
              <a:lnTo>
                <a:pt x="586097" y="558400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301306" y="3499322"/>
        <a:ext cx="40475" cy="40475"/>
      </dsp:txXfrm>
    </dsp:sp>
    <dsp:sp modelId="{6E7CBA22-4D46-4011-865A-E198DA7F03FA}">
      <dsp:nvSpPr>
        <dsp:cNvPr id="0" name=""/>
        <dsp:cNvSpPr/>
      </dsp:nvSpPr>
      <dsp:spPr>
        <a:xfrm>
          <a:off x="1028496" y="2681959"/>
          <a:ext cx="586097" cy="558400"/>
        </a:xfrm>
        <a:custGeom>
          <a:avLst/>
          <a:gdLst/>
          <a:ahLst/>
          <a:cxnLst/>
          <a:rect l="0" t="0" r="0" b="0"/>
          <a:pathLst>
            <a:path>
              <a:moveTo>
                <a:pt x="0" y="558400"/>
              </a:moveTo>
              <a:lnTo>
                <a:pt x="293048" y="558400"/>
              </a:lnTo>
              <a:lnTo>
                <a:pt x="293048" y="0"/>
              </a:lnTo>
              <a:lnTo>
                <a:pt x="586097" y="0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301306" y="2940921"/>
        <a:ext cx="40475" cy="40475"/>
      </dsp:txXfrm>
    </dsp:sp>
    <dsp:sp modelId="{C7C58A33-10DD-4B5F-82CD-42858973A826}">
      <dsp:nvSpPr>
        <dsp:cNvPr id="0" name=""/>
        <dsp:cNvSpPr/>
      </dsp:nvSpPr>
      <dsp:spPr>
        <a:xfrm>
          <a:off x="1028496" y="1565158"/>
          <a:ext cx="586097" cy="1675201"/>
        </a:xfrm>
        <a:custGeom>
          <a:avLst/>
          <a:gdLst/>
          <a:ahLst/>
          <a:cxnLst/>
          <a:rect l="0" t="0" r="0" b="0"/>
          <a:pathLst>
            <a:path>
              <a:moveTo>
                <a:pt x="0" y="1675201"/>
              </a:moveTo>
              <a:lnTo>
                <a:pt x="293048" y="1675201"/>
              </a:lnTo>
              <a:lnTo>
                <a:pt x="293048" y="0"/>
              </a:lnTo>
              <a:lnTo>
                <a:pt x="586097" y="0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277175" y="2358390"/>
        <a:ext cx="88738" cy="88738"/>
      </dsp:txXfrm>
    </dsp:sp>
    <dsp:sp modelId="{9784D97F-344D-4DAE-A3C5-8019333C69C0}">
      <dsp:nvSpPr>
        <dsp:cNvPr id="0" name=""/>
        <dsp:cNvSpPr/>
      </dsp:nvSpPr>
      <dsp:spPr>
        <a:xfrm>
          <a:off x="1028496" y="448357"/>
          <a:ext cx="586097" cy="2792002"/>
        </a:xfrm>
        <a:custGeom>
          <a:avLst/>
          <a:gdLst/>
          <a:ahLst/>
          <a:cxnLst/>
          <a:rect l="0" t="0" r="0" b="0"/>
          <a:pathLst>
            <a:path>
              <a:moveTo>
                <a:pt x="0" y="2792002"/>
              </a:moveTo>
              <a:lnTo>
                <a:pt x="293048" y="2792002"/>
              </a:lnTo>
              <a:lnTo>
                <a:pt x="293048" y="0"/>
              </a:lnTo>
              <a:lnTo>
                <a:pt x="586097" y="0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1250223" y="1773037"/>
        <a:ext cx="142642" cy="142642"/>
      </dsp:txXfrm>
    </dsp:sp>
    <dsp:sp modelId="{C85D83C4-1B8D-4C18-9D43-F4040DE3259C}">
      <dsp:nvSpPr>
        <dsp:cNvPr id="0" name=""/>
        <dsp:cNvSpPr/>
      </dsp:nvSpPr>
      <dsp:spPr>
        <a:xfrm rot="16200000">
          <a:off x="-2442567" y="2793639"/>
          <a:ext cx="6048687" cy="89344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700" kern="1200" dirty="0" smtClean="0"/>
            <a:t>Страх</a:t>
          </a:r>
          <a:r>
            <a:rPr lang="ru-RU" sz="5700" b="1" kern="1200" dirty="0" smtClean="0"/>
            <a:t>овые услуги</a:t>
          </a:r>
          <a:endParaRPr lang="ru-RU" sz="5700" b="1" kern="1200" dirty="0"/>
        </a:p>
      </dsp:txBody>
      <dsp:txXfrm>
        <a:off x="-2442567" y="2793639"/>
        <a:ext cx="6048687" cy="893440"/>
      </dsp:txXfrm>
    </dsp:sp>
    <dsp:sp modelId="{38785143-5086-4D97-902D-0C301209B245}">
      <dsp:nvSpPr>
        <dsp:cNvPr id="0" name=""/>
        <dsp:cNvSpPr/>
      </dsp:nvSpPr>
      <dsp:spPr>
        <a:xfrm>
          <a:off x="1614593" y="1637"/>
          <a:ext cx="7089430" cy="89344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Страхование жизни</a:t>
          </a:r>
          <a:endParaRPr lang="ru-RU" sz="2800" b="1" kern="1200" dirty="0">
            <a:solidFill>
              <a:schemeClr val="tx1"/>
            </a:solidFill>
          </a:endParaRPr>
        </a:p>
      </dsp:txBody>
      <dsp:txXfrm>
        <a:off x="1614593" y="1637"/>
        <a:ext cx="7089430" cy="893440"/>
      </dsp:txXfrm>
    </dsp:sp>
    <dsp:sp modelId="{B26E835B-47B3-4837-9BAF-EC4DFB926F6E}">
      <dsp:nvSpPr>
        <dsp:cNvPr id="0" name=""/>
        <dsp:cNvSpPr/>
      </dsp:nvSpPr>
      <dsp:spPr>
        <a:xfrm>
          <a:off x="1614593" y="1118438"/>
          <a:ext cx="7107335" cy="89344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Медицинское страхование</a:t>
          </a:r>
          <a:endParaRPr lang="ru-RU" sz="2800" b="1" kern="1200" dirty="0">
            <a:solidFill>
              <a:schemeClr val="tx1"/>
            </a:solidFill>
          </a:endParaRPr>
        </a:p>
      </dsp:txBody>
      <dsp:txXfrm>
        <a:off x="1614593" y="1118438"/>
        <a:ext cx="7107335" cy="893440"/>
      </dsp:txXfrm>
    </dsp:sp>
    <dsp:sp modelId="{C0D849F4-1FAC-435D-A3CC-1616C8DB0737}">
      <dsp:nvSpPr>
        <dsp:cNvPr id="0" name=""/>
        <dsp:cNvSpPr/>
      </dsp:nvSpPr>
      <dsp:spPr>
        <a:xfrm>
          <a:off x="1614593" y="2235239"/>
          <a:ext cx="7089811" cy="89344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Социальное страхование</a:t>
          </a:r>
          <a:endParaRPr lang="ru-RU" sz="2800" b="1" kern="1200" dirty="0">
            <a:solidFill>
              <a:schemeClr val="tx1"/>
            </a:solidFill>
          </a:endParaRPr>
        </a:p>
      </dsp:txBody>
      <dsp:txXfrm>
        <a:off x="1614593" y="2235239"/>
        <a:ext cx="7089811" cy="893440"/>
      </dsp:txXfrm>
    </dsp:sp>
    <dsp:sp modelId="{CB91FF23-B3E9-41C0-89A2-CFD5A26192E2}">
      <dsp:nvSpPr>
        <dsp:cNvPr id="0" name=""/>
        <dsp:cNvSpPr/>
      </dsp:nvSpPr>
      <dsp:spPr>
        <a:xfrm>
          <a:off x="1614593" y="3352040"/>
          <a:ext cx="7089430" cy="89344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solidFill>
                <a:schemeClr val="tx1"/>
              </a:solidFill>
            </a:rPr>
            <a:t>Страхование ответственности перед третьими лицами</a:t>
          </a:r>
          <a:endParaRPr lang="ru-RU" sz="2700" b="1" kern="1200" dirty="0">
            <a:solidFill>
              <a:schemeClr val="tx1"/>
            </a:solidFill>
          </a:endParaRPr>
        </a:p>
      </dsp:txBody>
      <dsp:txXfrm>
        <a:off x="1614593" y="3352040"/>
        <a:ext cx="7089430" cy="893440"/>
      </dsp:txXfrm>
    </dsp:sp>
    <dsp:sp modelId="{E4A7444C-BC61-4419-96F6-F9FB00CF4F29}">
      <dsp:nvSpPr>
        <dsp:cNvPr id="0" name=""/>
        <dsp:cNvSpPr/>
      </dsp:nvSpPr>
      <dsp:spPr>
        <a:xfrm>
          <a:off x="1614593" y="4468840"/>
          <a:ext cx="7089811" cy="89344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solidFill>
                <a:schemeClr val="tx1"/>
              </a:solidFill>
            </a:rPr>
            <a:t>Страхование личного имущества</a:t>
          </a:r>
          <a:endParaRPr lang="ru-RU" sz="2700" b="1" kern="1200" dirty="0">
            <a:solidFill>
              <a:schemeClr val="tx1"/>
            </a:solidFill>
          </a:endParaRPr>
        </a:p>
      </dsp:txBody>
      <dsp:txXfrm>
        <a:off x="1614593" y="4468840"/>
        <a:ext cx="7089811" cy="893440"/>
      </dsp:txXfrm>
    </dsp:sp>
    <dsp:sp modelId="{D1E9DFD1-C2A3-47B9-9BB0-B2405EECAFB5}">
      <dsp:nvSpPr>
        <dsp:cNvPr id="0" name=""/>
        <dsp:cNvSpPr/>
      </dsp:nvSpPr>
      <dsp:spPr>
        <a:xfrm>
          <a:off x="1614593" y="5585641"/>
          <a:ext cx="7106954" cy="89344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solidFill>
                <a:schemeClr val="tx1"/>
              </a:solidFill>
            </a:rPr>
            <a:t>Страхование бизнес-рисков</a:t>
          </a:r>
          <a:endParaRPr lang="ru-RU" sz="2700" b="1" kern="1200" dirty="0">
            <a:solidFill>
              <a:schemeClr val="tx1"/>
            </a:solidFill>
          </a:endParaRPr>
        </a:p>
      </dsp:txBody>
      <dsp:txXfrm>
        <a:off x="1614593" y="5585641"/>
        <a:ext cx="7106954" cy="8934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2D9900-7B43-4B08-9D18-242E80C14665}">
      <dsp:nvSpPr>
        <dsp:cNvPr id="0" name=""/>
        <dsp:cNvSpPr/>
      </dsp:nvSpPr>
      <dsp:spPr>
        <a:xfrm>
          <a:off x="3204356" y="1425295"/>
          <a:ext cx="2259183" cy="7810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0929"/>
              </a:lnTo>
              <a:lnTo>
                <a:pt x="2259183" y="590929"/>
              </a:lnTo>
              <a:lnTo>
                <a:pt x="2259183" y="781090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5402B6-C257-4904-BF21-069C63DF361D}">
      <dsp:nvSpPr>
        <dsp:cNvPr id="0" name=""/>
        <dsp:cNvSpPr/>
      </dsp:nvSpPr>
      <dsp:spPr>
        <a:xfrm>
          <a:off x="3158636" y="1425295"/>
          <a:ext cx="91440" cy="7810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90929"/>
              </a:lnTo>
              <a:lnTo>
                <a:pt x="76381" y="590929"/>
              </a:lnTo>
              <a:lnTo>
                <a:pt x="76381" y="781090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A9B3AC-9BC7-40E4-A88B-6DF2A9C8AA38}">
      <dsp:nvSpPr>
        <dsp:cNvPr id="0" name=""/>
        <dsp:cNvSpPr/>
      </dsp:nvSpPr>
      <dsp:spPr>
        <a:xfrm>
          <a:off x="975833" y="1425295"/>
          <a:ext cx="2228522" cy="781090"/>
        </a:xfrm>
        <a:custGeom>
          <a:avLst/>
          <a:gdLst/>
          <a:ahLst/>
          <a:cxnLst/>
          <a:rect l="0" t="0" r="0" b="0"/>
          <a:pathLst>
            <a:path>
              <a:moveTo>
                <a:pt x="2228522" y="0"/>
              </a:moveTo>
              <a:lnTo>
                <a:pt x="2228522" y="590929"/>
              </a:lnTo>
              <a:lnTo>
                <a:pt x="0" y="590929"/>
              </a:lnTo>
              <a:lnTo>
                <a:pt x="0" y="781090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6B9808-451B-446A-BBB9-E1F7ECBD70F6}">
      <dsp:nvSpPr>
        <dsp:cNvPr id="0" name=""/>
        <dsp:cNvSpPr/>
      </dsp:nvSpPr>
      <dsp:spPr>
        <a:xfrm>
          <a:off x="1777497" y="519767"/>
          <a:ext cx="2853716" cy="90552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Страхование от несчастных случаев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77497" y="519767"/>
        <a:ext cx="2853716" cy="905527"/>
      </dsp:txXfrm>
    </dsp:sp>
    <dsp:sp modelId="{D1C83EA3-836F-4A62-ACD7-92C3214703B2}">
      <dsp:nvSpPr>
        <dsp:cNvPr id="0" name=""/>
        <dsp:cNvSpPr/>
      </dsp:nvSpPr>
      <dsp:spPr>
        <a:xfrm>
          <a:off x="2500" y="2206385"/>
          <a:ext cx="1946667" cy="90552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Индивидуальное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2500" y="2206385"/>
        <a:ext cx="1946667" cy="905527"/>
      </dsp:txXfrm>
    </dsp:sp>
    <dsp:sp modelId="{961B1929-59A9-476C-9B63-1ACE9C6EE905}">
      <dsp:nvSpPr>
        <dsp:cNvPr id="0" name=""/>
        <dsp:cNvSpPr/>
      </dsp:nvSpPr>
      <dsp:spPr>
        <a:xfrm>
          <a:off x="2329489" y="2206385"/>
          <a:ext cx="1811055" cy="90552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Коллективное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2329489" y="2206385"/>
        <a:ext cx="1811055" cy="905527"/>
      </dsp:txXfrm>
    </dsp:sp>
    <dsp:sp modelId="{A9599AA9-16DD-49D5-B981-0C1DFB2F7586}">
      <dsp:nvSpPr>
        <dsp:cNvPr id="0" name=""/>
        <dsp:cNvSpPr/>
      </dsp:nvSpPr>
      <dsp:spPr>
        <a:xfrm>
          <a:off x="4520866" y="2206385"/>
          <a:ext cx="1885345" cy="90552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Страхование от потери работы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4520866" y="2206385"/>
        <a:ext cx="1885345" cy="9055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CBE39-4BDC-4F25-8687-E111163AF622}" type="datetimeFigureOut">
              <a:rPr lang="ru-RU" smtClean="0"/>
              <a:t>16.12.2012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9EB26-D110-472B-A99F-A1A4AFF766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CBE39-4BDC-4F25-8687-E111163AF622}" type="datetimeFigureOut">
              <a:rPr lang="ru-RU" smtClean="0"/>
              <a:t>16.12.2012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9EB26-D110-472B-A99F-A1A4AFF766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CBE39-4BDC-4F25-8687-E111163AF622}" type="datetimeFigureOut">
              <a:rPr lang="ru-RU" smtClean="0"/>
              <a:t>16.12.2012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9EB26-D110-472B-A99F-A1A4AFF766BE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CBE39-4BDC-4F25-8687-E111163AF622}" type="datetimeFigureOut">
              <a:rPr lang="ru-RU" smtClean="0"/>
              <a:t>16.12.2012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9EB26-D110-472B-A99F-A1A4AFF766B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CBE39-4BDC-4F25-8687-E111163AF622}" type="datetimeFigureOut">
              <a:rPr lang="ru-RU" smtClean="0"/>
              <a:t>16.12.2012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9EB26-D110-472B-A99F-A1A4AFF766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CBE39-4BDC-4F25-8687-E111163AF622}" type="datetimeFigureOut">
              <a:rPr lang="ru-RU" smtClean="0"/>
              <a:t>16.12.2012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9EB26-D110-472B-A99F-A1A4AFF766B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CBE39-4BDC-4F25-8687-E111163AF622}" type="datetimeFigureOut">
              <a:rPr lang="ru-RU" smtClean="0"/>
              <a:t>16.12.2012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9EB26-D110-472B-A99F-A1A4AFF766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CBE39-4BDC-4F25-8687-E111163AF622}" type="datetimeFigureOut">
              <a:rPr lang="ru-RU" smtClean="0"/>
              <a:t>16.12.2012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9EB26-D110-472B-A99F-A1A4AFF766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CBE39-4BDC-4F25-8687-E111163AF622}" type="datetimeFigureOut">
              <a:rPr lang="ru-RU" smtClean="0"/>
              <a:t>16.12.2012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9EB26-D110-472B-A99F-A1A4AFF766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CBE39-4BDC-4F25-8687-E111163AF622}" type="datetimeFigureOut">
              <a:rPr lang="ru-RU" smtClean="0"/>
              <a:t>16.12.2012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9EB26-D110-472B-A99F-A1A4AFF766BE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CBE39-4BDC-4F25-8687-E111163AF622}" type="datetimeFigureOut">
              <a:rPr lang="ru-RU" smtClean="0"/>
              <a:t>16.12.2012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9EB26-D110-472B-A99F-A1A4AFF766B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31CBE39-4BDC-4F25-8687-E111163AF622}" type="datetimeFigureOut">
              <a:rPr lang="ru-RU" smtClean="0"/>
              <a:t>16.12.2012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0C9EB26-D110-472B-A99F-A1A4AFF766B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8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792088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СТРАХОВАНИЕ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28056"/>
            <a:ext cx="600075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0827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Страхование жизни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700808"/>
            <a:ext cx="4032448" cy="4680520"/>
          </a:xfrm>
        </p:spPr>
        <p:txBody>
          <a:bodyPr/>
          <a:lstStyle/>
          <a:p>
            <a:r>
              <a:rPr lang="ru-RU" b="1" dirty="0" smtClean="0"/>
              <a:t>Главная цель страхования жизни – обеспечение финансовой помощи семье в случае потери одного из её членов. Сюда же относится страхование на дожитие. </a:t>
            </a:r>
          </a:p>
          <a:p>
            <a:r>
              <a:rPr lang="ru-RU" b="1" dirty="0" smtClean="0"/>
              <a:t>Дожил до определённого события – получи страховку.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708920"/>
            <a:ext cx="3989648" cy="306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0908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/>
          <a:lstStyle/>
          <a:p>
            <a:r>
              <a:rPr lang="ru-RU" b="1" dirty="0" smtClean="0"/>
              <a:t>Медицинское страхование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124744"/>
            <a:ext cx="4175319" cy="5001736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Обязательное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 предоставить всем членам общества равный доступ к качественным медицинским услугам.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716016" y="1268760"/>
            <a:ext cx="4248472" cy="3600400"/>
          </a:xfrm>
        </p:spPr>
        <p:txBody>
          <a:bodyPr>
            <a:normAutofit fontScale="85000" lnSpcReduction="10000"/>
          </a:bodyPr>
          <a:lstStyle/>
          <a:p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Добровольное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является дополнительной программой к установленному объёму медицинской помощи, что действует для лиц, указанных страхователями в качестве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выгодополучателей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ДМС осуществляется за счёт средств определённого бюджета, личных взносов граждан, взносов работодателя.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89040"/>
            <a:ext cx="2621297" cy="206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1231797"/>
            <a:ext cx="3744416" cy="5566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82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/>
          <a:lstStyle/>
          <a:p>
            <a:r>
              <a:rPr lang="ru-RU" b="1" dirty="0" smtClean="0"/>
              <a:t>Социальное страхование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340768"/>
            <a:ext cx="2843809" cy="4968552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Включает в себя обязательное пенсионное страхование, коллективное страхование от несчастных случаев, страхование риска потерять работу и др.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096939949"/>
              </p:ext>
            </p:extLst>
          </p:nvPr>
        </p:nvGraphicFramePr>
        <p:xfrm>
          <a:off x="2648693" y="1088810"/>
          <a:ext cx="6408712" cy="4032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Стрелка вверх 7"/>
          <p:cNvSpPr/>
          <p:nvPr/>
        </p:nvSpPr>
        <p:spPr>
          <a:xfrm rot="780663">
            <a:off x="6729189" y="4331069"/>
            <a:ext cx="1708768" cy="80742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648693" y="5157192"/>
            <a:ext cx="6466707" cy="1477328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Берёт на себя почти целиком государство и осуществляет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 через страховые компании. Такое страхование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Компенсирует ущерб рабочим и служащим, вызванный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Потерей работы из-за сокращения штатов или ликвидации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предприятия.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90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Страхование ответственности перед третьими лицами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593839"/>
            <a:ext cx="3822192" cy="3447288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В обязательном порядке   с 1996 года страхуется ответственность владельцев транспорта в случае аварий.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За рубежом страхуются, например, ошибки бухгалтеров и врачей.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541" y="2614091"/>
            <a:ext cx="4638939" cy="3479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654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Страхование личного имущества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340768"/>
            <a:ext cx="3384376" cy="5112568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Защищает владельцев страховых полисов от финансового ущерба в результате уничтожения или повреждения предметов домашнего обихода или личных вещей.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России хорошо развит.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348880"/>
            <a:ext cx="3013221" cy="1900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365104"/>
            <a:ext cx="1565150" cy="187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365104"/>
            <a:ext cx="1592018" cy="1877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531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Страхование бизнес-рисков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772816"/>
            <a:ext cx="3103257" cy="3447288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Широко распространено в мире,  для многих видов бизнеса является обязательным условием.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3563888" y="1772816"/>
            <a:ext cx="4903456" cy="435366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Список бизнес-рисков:</a:t>
            </a:r>
          </a:p>
          <a:p>
            <a:pPr marL="457200" indent="-457200">
              <a:buFont typeface="+mj-lt"/>
              <a:buAutoNum type="alphaL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Риски неисправности технических устройств</a:t>
            </a:r>
          </a:p>
          <a:p>
            <a:pPr marL="457200" indent="-457200">
              <a:buFont typeface="+mj-lt"/>
              <a:buAutoNum type="alphaL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Нарушения технологий</a:t>
            </a:r>
          </a:p>
          <a:p>
            <a:pPr marL="457200" indent="-457200">
              <a:buFont typeface="+mj-lt"/>
              <a:buAutoNum type="alphaL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Забастовки </a:t>
            </a:r>
          </a:p>
          <a:p>
            <a:pPr marL="457200" indent="-457200">
              <a:buFont typeface="+mj-lt"/>
              <a:buAutoNum type="alphaL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Социальные конфликты</a:t>
            </a:r>
          </a:p>
          <a:p>
            <a:pPr marL="457200" indent="-457200">
              <a:buFont typeface="+mj-lt"/>
              <a:buAutoNum type="alphaL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Кризисы</a:t>
            </a:r>
          </a:p>
          <a:p>
            <a:pPr marL="457200" indent="-457200">
              <a:buFont typeface="+mj-lt"/>
              <a:buAutoNum type="alphaL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Воины</a:t>
            </a:r>
          </a:p>
          <a:p>
            <a:pPr marL="457200" indent="-457200">
              <a:buFont typeface="+mj-lt"/>
              <a:buAutoNum type="alphaL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Торговые санкции и т.д.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97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1556792"/>
            <a:ext cx="7408333" cy="3450696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Страхование, система мероприятий по созданию денежного (страхового) фонда, из средств которого производится возмещение ущерба и выплата иных денежных сумм в результате стихийных бедствий, несчастных случаев, наступления других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событий.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Что такое «страхование?»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5053863"/>
            <a:ext cx="7106754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страхование снижает расходы потребителей?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страхование разделяет риск?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317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Формы страхование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89737668"/>
              </p:ext>
            </p:extLst>
          </p:nvPr>
        </p:nvGraphicFramePr>
        <p:xfrm>
          <a:off x="251520" y="1844824"/>
          <a:ext cx="856895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0167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Принципы страхования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812817483"/>
              </p:ext>
            </p:extLst>
          </p:nvPr>
        </p:nvGraphicFramePr>
        <p:xfrm>
          <a:off x="251520" y="1397000"/>
          <a:ext cx="8424936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8673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295612681"/>
              </p:ext>
            </p:extLst>
          </p:nvPr>
        </p:nvGraphicFramePr>
        <p:xfrm>
          <a:off x="107504" y="188640"/>
          <a:ext cx="8784976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4485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042649318"/>
              </p:ext>
            </p:extLst>
          </p:nvPr>
        </p:nvGraphicFramePr>
        <p:xfrm>
          <a:off x="107504" y="1628800"/>
          <a:ext cx="889248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Объект страхования.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Страхуется не сам по себе риск, а убытки, являющиеся следствием страхового случая.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800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До 1988 года был один источник страхования – государственный.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 1988 появилась первая коммерческая страховая компания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Страхование в России.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66369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Особенности российского страхования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86" b="10569"/>
          <a:stretch/>
        </p:blipFill>
        <p:spPr bwMode="auto">
          <a:xfrm>
            <a:off x="251520" y="1844824"/>
            <a:ext cx="8568952" cy="472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011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037041603"/>
              </p:ext>
            </p:extLst>
          </p:nvPr>
        </p:nvGraphicFramePr>
        <p:xfrm>
          <a:off x="107504" y="188640"/>
          <a:ext cx="8856984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66221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105</TotalTime>
  <Words>480</Words>
  <Application>Microsoft Office PowerPoint</Application>
  <PresentationFormat>Экран (4:3)</PresentationFormat>
  <Paragraphs>74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Волна</vt:lpstr>
      <vt:lpstr>СТРАХОВАНИЕ</vt:lpstr>
      <vt:lpstr>Что такое «страхование?»</vt:lpstr>
      <vt:lpstr>Формы страхование</vt:lpstr>
      <vt:lpstr>Принципы страхования</vt:lpstr>
      <vt:lpstr>Презентация PowerPoint</vt:lpstr>
      <vt:lpstr>Объект страхования. Страхуется не сам по себе риск, а убытки, являющиеся следствием страхового случая.</vt:lpstr>
      <vt:lpstr>Страхование в России.</vt:lpstr>
      <vt:lpstr>Особенности российского страхования</vt:lpstr>
      <vt:lpstr>Презентация PowerPoint</vt:lpstr>
      <vt:lpstr>Страхование жизни</vt:lpstr>
      <vt:lpstr>Медицинское страхование</vt:lpstr>
      <vt:lpstr>Социальное страхование</vt:lpstr>
      <vt:lpstr>Страхование ответственности перед третьими лицами</vt:lpstr>
      <vt:lpstr>Страхование личного имущества</vt:lpstr>
      <vt:lpstr>Страхование бизнес-рисков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СТРАХОВАНИЕ</dc:title>
  <dc:creator>User</dc:creator>
  <cp:lastModifiedBy>User</cp:lastModifiedBy>
  <cp:revision>12</cp:revision>
  <dcterms:created xsi:type="dcterms:W3CDTF">2012-02-07T09:45:06Z</dcterms:created>
  <dcterms:modified xsi:type="dcterms:W3CDTF">2012-12-16T06:50:29Z</dcterms:modified>
</cp:coreProperties>
</file>