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9"/>
  </p:notesMasterIdLst>
  <p:sldIdLst>
    <p:sldId id="256" r:id="rId2"/>
    <p:sldId id="257" r:id="rId3"/>
    <p:sldId id="259" r:id="rId4"/>
    <p:sldId id="275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9" autoAdjust="0"/>
    <p:restoredTop sz="94576" autoAdjust="0"/>
  </p:normalViewPr>
  <p:slideViewPr>
    <p:cSldViewPr>
      <p:cViewPr varScale="1">
        <p:scale>
          <a:sx n="73" d="100"/>
          <a:sy n="73" d="100"/>
        </p:scale>
        <p:origin x="-109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5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CCE2C-3FF0-4887-A48E-C62FF9C59D37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3AA8B-74DC-40E1-82D6-D7D9CCF959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3AA8B-74DC-40E1-82D6-D7D9CCF959F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AD208-E87A-4997-832B-CABAE2B45240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6B1C8-5EA8-4340-B50A-60547AF21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AD208-E87A-4997-832B-CABAE2B45240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6B1C8-5EA8-4340-B50A-60547AF21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AD208-E87A-4997-832B-CABAE2B45240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6B1C8-5EA8-4340-B50A-60547AF21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AD208-E87A-4997-832B-CABAE2B45240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6B1C8-5EA8-4340-B50A-60547AF21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AD208-E87A-4997-832B-CABAE2B45240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6B1C8-5EA8-4340-B50A-60547AF21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AD208-E87A-4997-832B-CABAE2B45240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6B1C8-5EA8-4340-B50A-60547AF21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AD208-E87A-4997-832B-CABAE2B45240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6B1C8-5EA8-4340-B50A-60547AF21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AD208-E87A-4997-832B-CABAE2B45240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6B1C8-5EA8-4340-B50A-60547AF21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AD208-E87A-4997-832B-CABAE2B45240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6B1C8-5EA8-4340-B50A-60547AF21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AD208-E87A-4997-832B-CABAE2B45240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6B1C8-5EA8-4340-B50A-60547AF21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AD208-E87A-4997-832B-CABAE2B45240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6B1C8-5EA8-4340-B50A-60547AF21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AD208-E87A-4997-832B-CABAE2B45240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6B1C8-5EA8-4340-B50A-60547AF21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Басни дедушки Крылова</a:t>
            </a:r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МОУ «</a:t>
            </a:r>
            <a:r>
              <a:rPr lang="ru-RU" sz="2400" dirty="0" err="1" smtClean="0">
                <a:solidFill>
                  <a:schemeClr val="tx1"/>
                </a:solidFill>
              </a:rPr>
              <a:t>Кашинская</a:t>
            </a:r>
            <a:r>
              <a:rPr lang="ru-RU" sz="2400" dirty="0" smtClean="0">
                <a:solidFill>
                  <a:schemeClr val="tx1"/>
                </a:solidFill>
              </a:rPr>
              <a:t> ООШ»,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учитель русского языка и литературы,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 Федина Н.М.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65000"/>
            </a:schemeClr>
          </a:solidFill>
        </p:spPr>
        <p:txBody>
          <a:bodyPr/>
          <a:lstStyle/>
          <a:p>
            <a:r>
              <a:rPr lang="ru-RU" dirty="0" smtClean="0"/>
              <a:t>СТРЕКОЗА И МУРАВЕЙ</a:t>
            </a:r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58867" y="1600200"/>
            <a:ext cx="343526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Ты все пела? это дело:</a:t>
            </a:r>
          </a:p>
          <a:p>
            <a:pPr>
              <a:buNone/>
            </a:pPr>
            <a:r>
              <a:rPr lang="ru-RU" sz="2400" dirty="0" smtClean="0"/>
              <a:t>Так иди же попляши!</a:t>
            </a:r>
            <a:endParaRPr lang="ru-RU" sz="24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МАРТЫШКА  И ОЧКИ</a:t>
            </a:r>
            <a:endParaRPr lang="ru-RU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К несчастью то ж бывает у людей:</a:t>
            </a:r>
          </a:p>
          <a:p>
            <a:pPr>
              <a:buNone/>
            </a:pPr>
            <a:r>
              <a:rPr lang="ru-RU" sz="2000" dirty="0" smtClean="0"/>
              <a:t>Как ни полезна вещь,- цены не зная ей,</a:t>
            </a:r>
          </a:p>
          <a:p>
            <a:pPr>
              <a:buNone/>
            </a:pPr>
            <a:r>
              <a:rPr lang="ru-RU" sz="2000" dirty="0" smtClean="0"/>
              <a:t>Невежа про нее свой толк все к худу клонит;</a:t>
            </a:r>
          </a:p>
          <a:p>
            <a:pPr>
              <a:buNone/>
            </a:pPr>
            <a:r>
              <a:rPr lang="ru-RU" sz="2000" dirty="0" smtClean="0"/>
              <a:t>А ежели невежа познатней, </a:t>
            </a:r>
          </a:p>
          <a:p>
            <a:pPr>
              <a:buNone/>
            </a:pPr>
            <a:r>
              <a:rPr lang="ru-RU" sz="2000" dirty="0" smtClean="0"/>
              <a:t>Так он ее еще и гонит.</a:t>
            </a:r>
            <a:endParaRPr lang="ru-RU" sz="2000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969202" y="1600200"/>
            <a:ext cx="339659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r>
              <a:rPr lang="ru-RU" dirty="0" smtClean="0"/>
              <a:t>ОБОЗ</a:t>
            </a:r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90852" y="1600200"/>
            <a:ext cx="337129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Как в людях многие имеют слабость ту же:</a:t>
            </a:r>
          </a:p>
          <a:p>
            <a:pPr>
              <a:buNone/>
            </a:pPr>
            <a:r>
              <a:rPr lang="ru-RU" sz="1600" dirty="0" smtClean="0"/>
              <a:t>Все кажется в другом ошибкой нам;</a:t>
            </a:r>
          </a:p>
          <a:p>
            <a:pPr>
              <a:buNone/>
            </a:pPr>
            <a:r>
              <a:rPr lang="ru-RU" sz="1600" dirty="0" smtClean="0"/>
              <a:t>А примешься за дело сам, так напроказишь вдвое хуже!</a:t>
            </a:r>
            <a:endParaRPr lang="ru-RU" sz="1600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КВАРТЕТ</a:t>
            </a:r>
            <a:endParaRPr lang="ru-RU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81383" y="1600200"/>
            <a:ext cx="339023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А вы, друзья, как ни садитесь, </a:t>
            </a:r>
          </a:p>
          <a:p>
            <a:pPr>
              <a:buNone/>
            </a:pPr>
            <a:r>
              <a:rPr lang="ru-RU" sz="2400" dirty="0" smtClean="0"/>
              <a:t>все в музыканты не годитесь!</a:t>
            </a:r>
            <a:endParaRPr lang="ru-RU" sz="24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ВОЛК</a:t>
            </a:r>
            <a:r>
              <a:rPr lang="ru-RU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</a:t>
            </a:r>
            <a:r>
              <a:rPr lang="ru-RU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cap="none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ПСАРНЕ</a:t>
            </a:r>
            <a:endParaRPr lang="ru-RU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С волками иначе не делать мировой, </a:t>
            </a:r>
          </a:p>
          <a:p>
            <a:pPr>
              <a:buNone/>
            </a:pPr>
            <a:r>
              <a:rPr lang="ru-RU" sz="2400" dirty="0" smtClean="0"/>
              <a:t>как снявши шкуру с них долой</a:t>
            </a:r>
            <a:endParaRPr lang="ru-RU" sz="2400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962806" y="1600200"/>
            <a:ext cx="340938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/>
          <a:lstStyle/>
          <a:p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ЛЯГУШКА</a:t>
            </a:r>
            <a:r>
              <a:rPr lang="ru-RU" dirty="0" smtClean="0"/>
              <a:t> И ВОЛ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Пример такой на свете не один:</a:t>
            </a:r>
          </a:p>
          <a:p>
            <a:pPr>
              <a:buNone/>
            </a:pPr>
            <a:r>
              <a:rPr lang="ru-RU" sz="2000" dirty="0" smtClean="0"/>
              <a:t>И диво ли, когда жить хочет  мещанин, </a:t>
            </a:r>
          </a:p>
          <a:p>
            <a:pPr>
              <a:buNone/>
            </a:pPr>
            <a:r>
              <a:rPr lang="ru-RU" sz="2000" dirty="0" smtClean="0"/>
              <a:t>Как именитый гражданин,</a:t>
            </a:r>
          </a:p>
          <a:p>
            <a:pPr>
              <a:buNone/>
            </a:pPr>
            <a:r>
              <a:rPr lang="ru-RU" sz="2000" dirty="0" smtClean="0"/>
              <a:t>А сошка мелкая, как знатный дворянин.</a:t>
            </a:r>
            <a:endParaRPr lang="ru-RU" sz="2000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949867" y="1600200"/>
            <a:ext cx="343526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ВОЛК И ЯГНЁНОК</a:t>
            </a:r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00382" y="1600200"/>
            <a:ext cx="335223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У сильного всегда бессильный виноват</a:t>
            </a:r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3600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В презентации использованы иллюстрации графических работ Алексея Лаптева к басням И.А.Крылова</a:t>
            </a:r>
            <a:endParaRPr lang="ru-RU" dirty="0"/>
          </a:p>
        </p:txBody>
      </p:sp>
      <p:pic>
        <p:nvPicPr>
          <p:cNvPr id="11" name="Содержимое 6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691187" y="2177256"/>
            <a:ext cx="195262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ИВАН АНДРЕЕВИЧ КРЫЛОВ</a:t>
            </a:r>
            <a:endParaRPr lang="ru-RU" dirty="0"/>
          </a:p>
        </p:txBody>
      </p:sp>
      <p:pic>
        <p:nvPicPr>
          <p:cNvPr id="6" name="Содержимое 5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386137" y="2434431"/>
            <a:ext cx="23717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0"/>
            <a:ext cx="26161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idx="4294967295"/>
          </p:nvPr>
        </p:nvSpPr>
        <p:spPr>
          <a:xfrm>
            <a:off x="0" y="357188"/>
            <a:ext cx="7239000" cy="6099175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Великого русского баснописца Ивана Андреевича Крылова наш народ издавна зовет дедушкой Крыловым. </a:t>
            </a:r>
            <a:b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Крылов был не только баснописцем. Он писал стихи, водевили, издавал журнал. Но ярче всего его талант проявился в баснях. </a:t>
            </a:r>
            <a:b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Иван Андреевич писал басни так просто, доходчиво, по-народному, что каждый легко их запоминает.</a:t>
            </a:r>
            <a:b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баснях Крылова фигурирует множество различных зверей. Но под видом животных он изображал людей. За львами, лисицами, воронами стоят подлинные человеческие характеры.</a:t>
            </a:r>
            <a:r>
              <a:rPr lang="ru-RU" sz="28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КУКУШКА И ПЕТУХ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62120" y="1600200"/>
            <a:ext cx="3428760" cy="45259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За что же, не </a:t>
            </a:r>
          </a:p>
          <a:p>
            <a:pPr>
              <a:buNone/>
            </a:pPr>
            <a:r>
              <a:rPr lang="ru-RU" dirty="0" smtClean="0"/>
              <a:t>боясь  греха,</a:t>
            </a:r>
          </a:p>
          <a:p>
            <a:pPr>
              <a:buNone/>
            </a:pPr>
            <a:r>
              <a:rPr lang="ru-RU" dirty="0" smtClean="0"/>
              <a:t>Кукушка хвалит     </a:t>
            </a:r>
          </a:p>
          <a:p>
            <a:pPr>
              <a:buNone/>
            </a:pPr>
            <a:r>
              <a:rPr lang="ru-RU" dirty="0" smtClean="0"/>
              <a:t>Петуха ?</a:t>
            </a:r>
          </a:p>
          <a:p>
            <a:pPr>
              <a:buNone/>
            </a:pPr>
            <a:r>
              <a:rPr lang="ru-RU" dirty="0" smtClean="0"/>
              <a:t>За то, что хвалит</a:t>
            </a:r>
          </a:p>
          <a:p>
            <a:pPr>
              <a:buNone/>
            </a:pPr>
            <a:r>
              <a:rPr lang="ru-RU" dirty="0" smtClean="0"/>
              <a:t>он  Кукушку.   </a:t>
            </a:r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  <a:ln>
            <a:solidFill>
              <a:schemeClr val="accent1">
                <a:lumMod val="7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СВИНЬЯ ПОД ДУБОМ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7" name="Содержимое 6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93986" y="1600200"/>
            <a:ext cx="336502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Когда бы вверх могла поднять ты рыло</a:t>
            </a:r>
          </a:p>
          <a:p>
            <a:pPr>
              <a:buNone/>
            </a:pPr>
            <a:r>
              <a:rPr lang="ru-RU" sz="1800" dirty="0" smtClean="0"/>
              <a:t>Тебе бы видно было, </a:t>
            </a:r>
          </a:p>
          <a:p>
            <a:pPr>
              <a:buNone/>
            </a:pPr>
            <a:r>
              <a:rPr lang="ru-RU" sz="1800" dirty="0" smtClean="0"/>
              <a:t>Что эти желуди на мне растут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Невежа так же в ослепленье </a:t>
            </a:r>
          </a:p>
          <a:p>
            <a:pPr>
              <a:buNone/>
            </a:pPr>
            <a:r>
              <a:rPr lang="ru-RU" sz="1800" dirty="0" smtClean="0"/>
              <a:t>Бранит науки и ученье, </a:t>
            </a:r>
          </a:p>
          <a:p>
            <a:pPr>
              <a:buNone/>
            </a:pPr>
            <a:r>
              <a:rPr lang="ru-RU" sz="1800" dirty="0" smtClean="0"/>
              <a:t>И все ученые труды, </a:t>
            </a:r>
          </a:p>
          <a:p>
            <a:pPr>
              <a:buNone/>
            </a:pPr>
            <a:r>
              <a:rPr lang="ru-RU" sz="1800" dirty="0" smtClean="0"/>
              <a:t>Не чувствуя, что он вкушает их плоды</a:t>
            </a:r>
            <a:endParaRPr lang="ru-RU" sz="1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cap="none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ЗЕРКАЛО И ОБЕЗЬЯНА</a:t>
            </a:r>
            <a:endParaRPr lang="ru-RU" cap="none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68589" y="1600200"/>
            <a:ext cx="341582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Чем кумушек считать трудиться</a:t>
            </a:r>
          </a:p>
          <a:p>
            <a:pPr>
              <a:buNone/>
            </a:pPr>
            <a:r>
              <a:rPr lang="ru-RU" sz="2000" dirty="0" smtClean="0"/>
              <a:t>Не лучше ль на себя, Кума оборотиться</a:t>
            </a:r>
            <a:endParaRPr lang="ru-RU" sz="20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ru-RU" dirty="0" smtClean="0"/>
              <a:t>СЛОН И </a:t>
            </a:r>
            <a:r>
              <a:rPr lang="ru-RU" dirty="0" err="1" smtClean="0"/>
              <a:t>мОСЬКА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Ай, Моська, знать она сильна, </a:t>
            </a:r>
          </a:p>
          <a:p>
            <a:pPr>
              <a:buNone/>
            </a:pPr>
            <a:r>
              <a:rPr lang="ru-RU" dirty="0" smtClean="0"/>
              <a:t> что лает на Слона!</a:t>
            </a:r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09638" y="1600200"/>
            <a:ext cx="331572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ЛЕБЕДЬ, ЩУКА И РАК</a:t>
            </a:r>
            <a:endParaRPr lang="ru-RU" dirty="0"/>
          </a:p>
        </p:txBody>
      </p:sp>
      <p:pic>
        <p:nvPicPr>
          <p:cNvPr id="15" name="Содержимое 14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71806" y="1600200"/>
            <a:ext cx="340938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Когда  в товарищах  </a:t>
            </a:r>
          </a:p>
          <a:p>
            <a:pPr>
              <a:buNone/>
            </a:pPr>
            <a:r>
              <a:rPr lang="ru-RU" sz="2400" dirty="0" smtClean="0"/>
              <a:t>согласья нет, </a:t>
            </a:r>
          </a:p>
          <a:p>
            <a:pPr>
              <a:buNone/>
            </a:pPr>
            <a:r>
              <a:rPr lang="ru-RU" sz="2400" dirty="0" smtClean="0"/>
              <a:t>На лад их дело не  </a:t>
            </a:r>
          </a:p>
          <a:p>
            <a:pPr>
              <a:buNone/>
            </a:pPr>
            <a:r>
              <a:rPr lang="ru-RU" sz="2400" dirty="0" smtClean="0"/>
              <a:t>пойдёт, </a:t>
            </a:r>
          </a:p>
          <a:p>
            <a:pPr>
              <a:buNone/>
            </a:pPr>
            <a:r>
              <a:rPr lang="ru-RU" sz="2400" dirty="0" smtClean="0"/>
              <a:t>И  выйдет из него не дело, только мука.  </a:t>
            </a:r>
            <a:endParaRPr lang="ru-RU" sz="24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СВИНЬЯ</a:t>
            </a:r>
            <a:endParaRPr lang="ru-RU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75010" y="1600200"/>
            <a:ext cx="340298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Не дай Бог никого     </a:t>
            </a:r>
          </a:p>
          <a:p>
            <a:pPr>
              <a:buNone/>
            </a:pPr>
            <a:r>
              <a:rPr lang="ru-RU" dirty="0" smtClean="0"/>
              <a:t>сравненьем мне </a:t>
            </a:r>
          </a:p>
          <a:p>
            <a:pPr>
              <a:buNone/>
            </a:pPr>
            <a:r>
              <a:rPr lang="ru-RU" dirty="0" smtClean="0"/>
              <a:t>обидеть!</a:t>
            </a:r>
          </a:p>
          <a:p>
            <a:pPr>
              <a:buNone/>
            </a:pPr>
            <a:r>
              <a:rPr lang="ru-RU" dirty="0" smtClean="0"/>
              <a:t>Но как же критика    </a:t>
            </a:r>
          </a:p>
          <a:p>
            <a:pPr>
              <a:buNone/>
            </a:pPr>
            <a:r>
              <a:rPr lang="ru-RU" dirty="0" smtClean="0"/>
              <a:t>Хавроньей  не </a:t>
            </a:r>
          </a:p>
          <a:p>
            <a:pPr>
              <a:buNone/>
            </a:pPr>
            <a:r>
              <a:rPr lang="ru-RU" dirty="0" smtClean="0"/>
              <a:t>назвать,</a:t>
            </a:r>
          </a:p>
          <a:p>
            <a:pPr>
              <a:buNone/>
            </a:pPr>
            <a:r>
              <a:rPr lang="ru-RU" dirty="0" smtClean="0"/>
              <a:t>Который, что ни </a:t>
            </a:r>
          </a:p>
          <a:p>
            <a:pPr>
              <a:buNone/>
            </a:pPr>
            <a:r>
              <a:rPr lang="ru-RU" dirty="0" smtClean="0"/>
              <a:t>станет разбирать,</a:t>
            </a:r>
          </a:p>
          <a:p>
            <a:pPr>
              <a:buNone/>
            </a:pPr>
            <a:r>
              <a:rPr lang="ru-RU" dirty="0" smtClean="0"/>
              <a:t>Имеет дар одно </a:t>
            </a:r>
          </a:p>
          <a:p>
            <a:pPr>
              <a:buNone/>
            </a:pPr>
            <a:r>
              <a:rPr lang="ru-RU" dirty="0" smtClean="0"/>
              <a:t>худое видеть? 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</TotalTime>
  <Words>362</Words>
  <Application>Microsoft Office PowerPoint</Application>
  <PresentationFormat>Экран (4:3)</PresentationFormat>
  <Paragraphs>82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Басни дедушки Крылова</vt:lpstr>
      <vt:lpstr>ИВАН АНДРЕЕВИЧ КРЫЛОВ</vt:lpstr>
      <vt:lpstr>Слайд 3</vt:lpstr>
      <vt:lpstr>КУКУШКА И ПЕТУХ</vt:lpstr>
      <vt:lpstr>СВИНЬЯ ПОД ДУБОМ</vt:lpstr>
      <vt:lpstr>ЗЕРКАЛО И ОБЕЗЬЯНА</vt:lpstr>
      <vt:lpstr>СЛОН И мОСЬКА </vt:lpstr>
      <vt:lpstr>ЛЕБЕДЬ, ЩУКА И РАК</vt:lpstr>
      <vt:lpstr>СВИНЬЯ</vt:lpstr>
      <vt:lpstr>СТРЕКОЗА И МУРАВЕЙ</vt:lpstr>
      <vt:lpstr>МАРТЫШКА  И ОЧКИ</vt:lpstr>
      <vt:lpstr>ОБОЗ</vt:lpstr>
      <vt:lpstr>КВАРТЕТ</vt:lpstr>
      <vt:lpstr>ВОЛК НА ПСАРНЕ</vt:lpstr>
      <vt:lpstr>ЛЯГУШКА И ВОЛ</vt:lpstr>
      <vt:lpstr>ВОЛК И ЯГНЁНОК</vt:lpstr>
      <vt:lpstr>     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Басни дедушки Крылова</dc:title>
  <dc:creator>Admin</dc:creator>
  <cp:lastModifiedBy>Наталья</cp:lastModifiedBy>
  <cp:revision>28</cp:revision>
  <dcterms:created xsi:type="dcterms:W3CDTF">2011-01-12T15:01:55Z</dcterms:created>
  <dcterms:modified xsi:type="dcterms:W3CDTF">2013-11-24T07:34:02Z</dcterms:modified>
</cp:coreProperties>
</file>