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1" r:id="rId3"/>
    <p:sldId id="262" r:id="rId4"/>
    <p:sldId id="265" r:id="rId5"/>
    <p:sldId id="267" r:id="rId6"/>
    <p:sldId id="266" r:id="rId7"/>
    <p:sldId id="269" r:id="rId8"/>
    <p:sldId id="270" r:id="rId9"/>
    <p:sldId id="268" r:id="rId10"/>
    <p:sldId id="275" r:id="rId11"/>
    <p:sldId id="273" r:id="rId12"/>
    <p:sldId id="274" r:id="rId13"/>
    <p:sldId id="271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2" autoAdjust="0"/>
  </p:normalViewPr>
  <p:slideViewPr>
    <p:cSldViewPr>
      <p:cViewPr>
        <p:scale>
          <a:sx n="100" d="100"/>
          <a:sy n="100" d="100"/>
        </p:scale>
        <p:origin x="-1699" y="64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267200"/>
            <a:ext cx="5657850" cy="2032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6299200"/>
            <a:ext cx="5143500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429250" cy="5181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914402"/>
            <a:ext cx="1371600" cy="7213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914401"/>
            <a:ext cx="4286250" cy="65024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368800"/>
            <a:ext cx="5657850" cy="22352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6604000"/>
            <a:ext cx="5143500" cy="1219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1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1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6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921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8386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49" y="609600"/>
            <a:ext cx="3446201" cy="54863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609600"/>
            <a:ext cx="2005243" cy="5486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646" y="3353263"/>
            <a:ext cx="5080000" cy="119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930" y="609600"/>
            <a:ext cx="5657850" cy="38608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794" y="4673600"/>
            <a:ext cx="5543550" cy="10731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6350" cy="213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914400"/>
            <a:ext cx="5657850" cy="518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6300" y="827836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8278369"/>
            <a:ext cx="36554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7583425"/>
            <a:ext cx="5715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2930" y="0"/>
            <a:ext cx="5657850" cy="5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eg"/><Relationship Id="rId7" Type="http://schemas.openxmlformats.org/officeDocument/2006/relationships/image" Target="../media/image1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g"/><Relationship Id="rId4" Type="http://schemas.openxmlformats.org/officeDocument/2006/relationships/image" Target="../media/image38.jpeg"/><Relationship Id="rId9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ln w="38100">
            <a:solidFill>
              <a:srgbClr val="FF0000"/>
            </a:solidFill>
          </a:ln>
        </p:spPr>
        <p:txBody>
          <a:bodyPr anchor="ctr"/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</a:rPr>
              <a:t>Газета для мамы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Диалоги с психологом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№1, 2013 г.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Новый год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Семейный праздник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7" y="179512"/>
            <a:ext cx="5184576" cy="374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92696" y="8460432"/>
            <a:ext cx="32149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Разина Н.А., детский психолог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7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Детский стол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871edecab849287f68e34bd10a90b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8" y="619097"/>
            <a:ext cx="1643074" cy="219076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73050df2207ee4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64" y="642910"/>
            <a:ext cx="1568936" cy="21141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iCADCVX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8" y="2928926"/>
            <a:ext cx="3000396" cy="153081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biscotti-di-pan-di-zenz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56" y="3000364"/>
            <a:ext cx="1926581" cy="155051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y_232abec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82" y="606837"/>
            <a:ext cx="1428760" cy="21502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Рисунок 8" descr="ZzXR6B3zdX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8" y="4596545"/>
            <a:ext cx="2282026" cy="15198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6" y="6228184"/>
            <a:ext cx="2064866" cy="15486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95" y="6732240"/>
            <a:ext cx="1417930" cy="12772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9" y="4786714"/>
            <a:ext cx="1742838" cy="174283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Идеи подарков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4549797_large_x_ab19ba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8" y="3786182"/>
            <a:ext cx="5689600" cy="378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8" y="571472"/>
            <a:ext cx="58579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Мягкие игрушки (талисманы Олимпийских игр: </a:t>
            </a:r>
          </a:p>
          <a:p>
            <a:r>
              <a:rPr lang="ru-RU" sz="1400" dirty="0" smtClean="0"/>
              <a:t>Мишка, Зайка, Леопард, Снежинка, Лучик)</a:t>
            </a:r>
          </a:p>
          <a:p>
            <a:r>
              <a:rPr lang="ru-RU" sz="1400" dirty="0" smtClean="0"/>
              <a:t>Новогодние книжки, раскраски</a:t>
            </a:r>
          </a:p>
          <a:p>
            <a:r>
              <a:rPr lang="ru-RU" sz="1400" dirty="0" smtClean="0"/>
              <a:t>Билеты в кино, на спектакли</a:t>
            </a:r>
          </a:p>
          <a:p>
            <a:r>
              <a:rPr lang="ru-RU" sz="1400" dirty="0" smtClean="0"/>
              <a:t>Настольные игры</a:t>
            </a:r>
          </a:p>
          <a:p>
            <a:r>
              <a:rPr lang="ru-RU" sz="1400" dirty="0" smtClean="0"/>
              <a:t>Конструкторы (ЛЕГО)</a:t>
            </a:r>
          </a:p>
          <a:p>
            <a:r>
              <a:rPr lang="ru-RU" sz="1400" dirty="0" smtClean="0"/>
              <a:t>Игрушки</a:t>
            </a:r>
          </a:p>
          <a:p>
            <a:r>
              <a:rPr lang="ru-RU" sz="1400" dirty="0" smtClean="0"/>
              <a:t>Маскарадные костюмы</a:t>
            </a:r>
          </a:p>
          <a:p>
            <a:r>
              <a:rPr lang="ru-RU" sz="1400" dirty="0" smtClean="0"/>
              <a:t>Наборы для творчества</a:t>
            </a:r>
          </a:p>
          <a:p>
            <a:r>
              <a:rPr lang="ru-RU" sz="1400" dirty="0" smtClean="0"/>
              <a:t>Сладкие подарки (мандарины, конфеты)</a:t>
            </a:r>
          </a:p>
          <a:p>
            <a:r>
              <a:rPr lang="ru-RU" sz="1400" dirty="0" smtClean="0"/>
              <a:t>Снежные бластеры</a:t>
            </a:r>
          </a:p>
          <a:p>
            <a:r>
              <a:rPr lang="ru-RU" sz="1400" dirty="0" smtClean="0"/>
              <a:t>Санки, лыжи, коньки, ледянки и т.п.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1009612"/>
            <a:ext cx="1656184" cy="183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Подарки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0035383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2" y="642910"/>
            <a:ext cx="2138313" cy="2157405"/>
          </a:xfrm>
        </p:spPr>
      </p:pic>
      <p:pic>
        <p:nvPicPr>
          <p:cNvPr id="5" name="Рисунок 4" descr="10038727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70" y="642910"/>
            <a:ext cx="1954333" cy="2128827"/>
          </a:xfrm>
          <a:prstGeom prst="rect">
            <a:avLst/>
          </a:prstGeom>
        </p:spPr>
      </p:pic>
      <p:pic>
        <p:nvPicPr>
          <p:cNvPr id="6" name="Рисунок 5" descr="10035388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642910"/>
            <a:ext cx="2009344" cy="2105028"/>
          </a:xfrm>
          <a:prstGeom prst="rect">
            <a:avLst/>
          </a:prstGeom>
        </p:spPr>
      </p:pic>
      <p:pic>
        <p:nvPicPr>
          <p:cNvPr id="7" name="Рисунок 6" descr="10075454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0" y="2928926"/>
            <a:ext cx="2184813" cy="2000264"/>
          </a:xfrm>
          <a:prstGeom prst="rect">
            <a:avLst/>
          </a:prstGeom>
        </p:spPr>
      </p:pic>
      <p:pic>
        <p:nvPicPr>
          <p:cNvPr id="10" name="Рисунок 9" descr="10074601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4" y="2857488"/>
            <a:ext cx="1857388" cy="2100617"/>
          </a:xfrm>
          <a:prstGeom prst="rect">
            <a:avLst/>
          </a:prstGeom>
        </p:spPr>
      </p:pic>
      <p:pic>
        <p:nvPicPr>
          <p:cNvPr id="12" name="Рисунок 11" descr="10083422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70" y="2857488"/>
            <a:ext cx="1928826" cy="2070543"/>
          </a:xfrm>
          <a:prstGeom prst="rect">
            <a:avLst/>
          </a:prstGeom>
        </p:spPr>
      </p:pic>
      <p:pic>
        <p:nvPicPr>
          <p:cNvPr id="13" name="Рисунок 12" descr="100720477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26" y="5299721"/>
            <a:ext cx="2394607" cy="1911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55" y="5143504"/>
            <a:ext cx="3958631" cy="222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«Зимние каникулы в объективе». Примите участие в нашем семейном фотоконкурсе!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Fotolia_36997359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8" y="3571868"/>
            <a:ext cx="3071834" cy="20501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3e11hY06Tm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0" y="3500430"/>
            <a:ext cx="2214578" cy="2467673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ocukvekarresimleri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6" y="865454"/>
            <a:ext cx="2143140" cy="2349224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903f8645d638fadd5bf6c3e8c6f1f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92" y="5643570"/>
            <a:ext cx="2199553" cy="1702116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mamy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8" y="857224"/>
            <a:ext cx="2312529" cy="2290764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Семейная традиция:  отмечать праздник дома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914400"/>
            <a:ext cx="5657850" cy="64659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1400" dirty="0" smtClean="0"/>
              <a:t>Новый Год, благодаря своему настроению, по-настоящему объединяет семьи. А детские воспоминания о зимних каникулах, новогодних катаниях на санках и превращении обычной ёлки в распрекрасную красавицу остаются на всю жизнь.</a:t>
            </a:r>
          </a:p>
          <a:p>
            <a:r>
              <a:rPr lang="ru-RU" sz="1400" dirty="0" smtClean="0"/>
              <a:t>Это семейный праздник, где мама и папа будут дома, под елкой обнаружится подарок, придет Дед Мороз. </a:t>
            </a:r>
          </a:p>
          <a:p>
            <a:r>
              <a:rPr lang="ru-RU" sz="1400" dirty="0" smtClean="0"/>
              <a:t>Не  стоит отбирать этот праздник у детей, уходя в рестораны и оставляя ребенка с бабушкой. Не теряйте этой семейной связи. Лучше позовите всех друзей к себе домой.</a:t>
            </a:r>
          </a:p>
          <a:p>
            <a:endParaRPr lang="ru-RU" sz="1400" dirty="0" smtClean="0"/>
          </a:p>
        </p:txBody>
      </p:sp>
      <p:pic>
        <p:nvPicPr>
          <p:cNvPr id="4" name="Рисунок 3" descr="image_531412110659377678946_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8" y="3643306"/>
            <a:ext cx="4870793" cy="30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Адвент-календарь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1400" dirty="0" smtClean="0"/>
              <a:t>Очень важен </a:t>
            </a:r>
            <a:r>
              <a:rPr lang="ru-RU" sz="1400" dirty="0"/>
              <a:t>не только сам праздник, но и </a:t>
            </a:r>
            <a:r>
              <a:rPr lang="ru-RU" sz="1400" dirty="0" smtClean="0"/>
              <a:t>предвкушение, </a:t>
            </a:r>
            <a:r>
              <a:rPr lang="ru-RU" sz="1400" dirty="0"/>
              <a:t>с которым мы все его ждем. Создать у детей предпраздничное настроение можно, вовлекая их в процесс подготовки к </a:t>
            </a:r>
            <a:r>
              <a:rPr lang="ru-RU" sz="1400" dirty="0" smtClean="0"/>
              <a:t>Новому </a:t>
            </a:r>
            <a:r>
              <a:rPr lang="ru-RU" sz="1400" dirty="0"/>
              <a:t>году. </a:t>
            </a:r>
            <a:endParaRPr lang="ru-RU" sz="1400" dirty="0" smtClean="0"/>
          </a:p>
          <a:p>
            <a:r>
              <a:rPr lang="ru-RU" sz="1400" dirty="0" smtClean="0">
                <a:solidFill>
                  <a:schemeClr val="tx1"/>
                </a:solidFill>
              </a:rPr>
              <a:t>Начните, например с  </a:t>
            </a:r>
            <a:r>
              <a:rPr lang="ru-RU" sz="1400" dirty="0" err="1" smtClean="0">
                <a:solidFill>
                  <a:schemeClr val="tx1"/>
                </a:solidFill>
              </a:rPr>
              <a:t>Адвент</a:t>
            </a:r>
            <a:r>
              <a:rPr lang="ru-RU" sz="1400" dirty="0" smtClean="0">
                <a:solidFill>
                  <a:schemeClr val="tx1"/>
                </a:solidFill>
              </a:rPr>
              <a:t>-календаря и отмечайте с ребенком количество дней оставшихся до Нового года. </a:t>
            </a:r>
            <a:r>
              <a:rPr lang="ru-RU" sz="1400" dirty="0">
                <a:solidFill>
                  <a:prstClr val="black"/>
                </a:solidFill>
              </a:rPr>
              <a:t>Отсчет по такому календарю лучше всего начинать с 1 декабря. 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Можно </a:t>
            </a:r>
            <a:r>
              <a:rPr lang="ru-RU" sz="1400" dirty="0">
                <a:solidFill>
                  <a:prstClr val="black"/>
                </a:solidFill>
              </a:rPr>
              <a:t>сделать простой календарь – начертить таблицу, в которой расписать весь месяц по дням. Потом над каждым днем прикрепить клапаны из цветной бумаги, которые ребенок будет отрывать, следя за приближением долгожданного праздника.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0" y="3643306"/>
            <a:ext cx="3315523" cy="21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Наши руки – не для скуки!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1400" dirty="0" smtClean="0"/>
              <a:t>Вы можете вместе с ребенком украсить такой календарь по собственному вкусу. Также можно сделать более сложный календарь – над каждой датой приделать маленький кармашек, в котором ребенок каждый день сможет находить маленький приятный сюрприз: конфетку, жевательную резинку или небольшую игрушку.</a:t>
            </a:r>
          </a:p>
          <a:p>
            <a:endParaRPr lang="ru-RU" sz="1400" dirty="0" smtClean="0"/>
          </a:p>
          <a:p>
            <a:r>
              <a:rPr lang="ru-RU" sz="1400" dirty="0" smtClean="0"/>
              <a:t>Если ребенку трудно запомнить сколько дней осталось до Нового года, можно предложить такой вариант календаря.</a:t>
            </a:r>
          </a:p>
          <a:p>
            <a:r>
              <a:rPr lang="ru-RU" sz="1400" dirty="0" smtClean="0"/>
              <a:t>Шьем ёлочку, внизу размещаем 25 кармашков с маленькими елочными украшениями. Каждый день достаем из кармашка по одной елочной игрушке и вешаем на импровизированную ёлочку, таким образом, по мере того, как елочка становится наряднее – Новый год становится ближе.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0" y="4143372"/>
            <a:ext cx="1799528" cy="154628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54094635_9c_jpegjk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8" y="4143372"/>
            <a:ext cx="1748553" cy="152415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Письмо Деду Морозу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1500" y="812800"/>
            <a:ext cx="2743200" cy="5473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sz="2900" dirty="0" smtClean="0"/>
          </a:p>
          <a:p>
            <a:endParaRPr lang="ru-RU" sz="2900" dirty="0" smtClean="0"/>
          </a:p>
          <a:p>
            <a:r>
              <a:rPr lang="ru-RU" sz="2900" dirty="0" smtClean="0"/>
              <a:t>Каждому </a:t>
            </a:r>
            <a:r>
              <a:rPr lang="ru-RU" sz="2900" dirty="0"/>
              <a:t>ребенку необходимо верить в Деда Мороза. Вы </a:t>
            </a:r>
            <a:r>
              <a:rPr lang="ru-RU" sz="2900" dirty="0" smtClean="0"/>
              <a:t>можете помочь </a:t>
            </a:r>
            <a:r>
              <a:rPr lang="ru-RU" sz="2900" dirty="0"/>
              <a:t>подольше сохранить эту веру. </a:t>
            </a:r>
            <a:endParaRPr lang="ru-RU" sz="2900" dirty="0" smtClean="0"/>
          </a:p>
          <a:p>
            <a:endParaRPr lang="ru-RU" sz="2900" dirty="0" smtClean="0"/>
          </a:p>
          <a:p>
            <a:r>
              <a:rPr lang="ru-RU" sz="2900" dirty="0" smtClean="0"/>
              <a:t>Каждый </a:t>
            </a:r>
            <a:r>
              <a:rPr lang="ru-RU" sz="2900" dirty="0"/>
              <a:t>человек в какой-то степени верит в чудеса. Эта вера помогает ему оставаться духовно сильным и дает стимул для достижения чего-либо. Если ребенок верит в чудеса, то он вырастет уверенным в себе человеком.</a:t>
            </a:r>
          </a:p>
          <a:p>
            <a:endParaRPr lang="ru-RU" sz="2900" dirty="0"/>
          </a:p>
          <a:p>
            <a:r>
              <a:rPr lang="ru-RU" sz="2900" dirty="0"/>
              <a:t>Вы можете вместе написать Деду Морозу письмо. Пусть ребенок напишет о своем главном желании. Он может в письме подробно рассказать о своих делах в школе, о том, как научился кататься на лыжах или о своих увлечениях. Если малыш пока не научился писать, ничего страшного. Письмо может написать мама под его диктовку, а он пусть нарисует картинку внизу текста</a:t>
            </a:r>
            <a:r>
              <a:rPr lang="ru-RU" sz="2900" dirty="0" smtClean="0"/>
              <a:t>.</a:t>
            </a:r>
          </a:p>
          <a:p>
            <a:endParaRPr lang="ru-RU" sz="29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1115603"/>
            <a:ext cx="2641496" cy="17609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3491880"/>
            <a:ext cx="2743200" cy="1823775"/>
          </a:xfrm>
          <a:ln w="38100">
            <a:solidFill>
              <a:srgbClr val="C00000"/>
            </a:solidFill>
          </a:ln>
        </p:spPr>
      </p:pic>
      <p:pic>
        <p:nvPicPr>
          <p:cNvPr id="7" name="Рисунок 6" descr="7be4da2352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4" y="5929322"/>
            <a:ext cx="2786082" cy="139304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3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Фабрика Деда Мороза: игрушки своими руками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42" y="1214414"/>
            <a:ext cx="2857520" cy="488158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14348"/>
            <a:ext cx="2898414" cy="229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3143240"/>
            <a:ext cx="2902443" cy="2176831"/>
          </a:xfrm>
          <a:prstGeom prst="rect">
            <a:avLst/>
          </a:prstGeom>
        </p:spPr>
      </p:pic>
      <p:pic>
        <p:nvPicPr>
          <p:cNvPr id="8" name="Рисунок 7" descr="81386233_80063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429256"/>
            <a:ext cx="2881697" cy="2153040"/>
          </a:xfrm>
          <a:prstGeom prst="rect">
            <a:avLst/>
          </a:prstGeom>
        </p:spPr>
      </p:pic>
      <p:pic>
        <p:nvPicPr>
          <p:cNvPr id="11" name="Рисунок 10" descr="80205825_large_188f2aea32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8" y="714348"/>
            <a:ext cx="2611801" cy="2486020"/>
          </a:xfrm>
          <a:prstGeom prst="rect">
            <a:avLst/>
          </a:prstGeom>
        </p:spPr>
      </p:pic>
      <p:pic>
        <p:nvPicPr>
          <p:cNvPr id="12" name="Рисунок 11" descr="93353616_derevo_dlya_knigi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8" y="5572132"/>
            <a:ext cx="1428760" cy="1905013"/>
          </a:xfrm>
          <a:prstGeom prst="rect">
            <a:avLst/>
          </a:prstGeom>
        </p:spPr>
      </p:pic>
      <p:pic>
        <p:nvPicPr>
          <p:cNvPr id="9" name="Рисунок 8" descr="b8dad074fb6d9f7041f55b5188d06db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8" y="3286116"/>
            <a:ext cx="2643206" cy="214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05" y="5313789"/>
            <a:ext cx="3028408" cy="2016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4612" y="2557086"/>
            <a:ext cx="2292110" cy="2865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05" y="918711"/>
            <a:ext cx="2859683" cy="18988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Съедобное новогоднее украшение </a:t>
            </a:r>
            <a:r>
              <a:rPr lang="ru-RU" sz="2000" dirty="0" smtClean="0">
                <a:solidFill>
                  <a:srgbClr val="C00000"/>
                </a:solidFill>
              </a:rPr>
              <a:t>ёлки </a:t>
            </a:r>
            <a:r>
              <a:rPr lang="ru-RU" sz="2000" dirty="0">
                <a:solidFill>
                  <a:srgbClr val="C00000"/>
                </a:solidFill>
              </a:rPr>
              <a:t>— </a:t>
            </a:r>
            <a:r>
              <a:rPr lang="ru-RU" sz="2000" dirty="0" smtClean="0">
                <a:solidFill>
                  <a:srgbClr val="C00000"/>
                </a:solidFill>
              </a:rPr>
              <a:t>весёлая </a:t>
            </a:r>
            <a:r>
              <a:rPr lang="ru-RU" sz="2000" dirty="0">
                <a:solidFill>
                  <a:srgbClr val="C00000"/>
                </a:solidFill>
              </a:rPr>
              <a:t>забава для детей и </a:t>
            </a:r>
            <a:r>
              <a:rPr lang="ru-RU" sz="2000" dirty="0" smtClean="0">
                <a:solidFill>
                  <a:srgbClr val="C00000"/>
                </a:solidFill>
              </a:rPr>
              <a:t>взрослых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1" y="5364088"/>
            <a:ext cx="3029847" cy="20162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876661"/>
            <a:ext cx="2900957" cy="194087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1" y="2987824"/>
            <a:ext cx="2941842" cy="2096533"/>
          </a:xfrm>
        </p:spPr>
      </p:pic>
    </p:spTree>
    <p:extLst>
      <p:ext uri="{BB962C8B-B14F-4D97-AF65-F5344CB8AC3E}">
        <p14:creationId xmlns:p14="http://schemas.microsoft.com/office/powerpoint/2010/main" val="38318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Новогодний интерьер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3D-graphics_Christmas_026364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714348"/>
            <a:ext cx="3071810" cy="230385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67930002_1292481310_60c9d82db5f7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714348"/>
            <a:ext cx="3071834" cy="271614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93683778_large_christmastabledecoratingideas71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8" y="5143504"/>
            <a:ext cx="3061258" cy="18859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1325012015_oboi_k_novogodnim_prazdnikam_10_47_bender777po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8" y="3118460"/>
            <a:ext cx="3071834" cy="19177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1KoQ87GNqz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8" y="3571868"/>
            <a:ext cx="3143248" cy="235743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 descr="0b33d4d96553da280ebed25cb8a3fde4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80" y="6072198"/>
            <a:ext cx="2500330" cy="200026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 Новым олимпийским годом!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42" y="3929059"/>
            <a:ext cx="561662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Попробуйте себя в качестве дизайнера и сделайте  новогодний олимпийский интерьер детской комнаты, например. Это забавно. Да и запомнится надолго.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Новогоднее оформление под эмблемы Олимпийских игр Сочи-2014- это особое настроение и атмосфера домашнего уюта и тепла.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6" y="571472"/>
            <a:ext cx="2560446" cy="1706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4" y="734676"/>
            <a:ext cx="228600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4" y="2293700"/>
            <a:ext cx="2017934" cy="1614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0" y="2285984"/>
            <a:ext cx="1589263" cy="158926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2" y="2285984"/>
            <a:ext cx="1614347" cy="161434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8" y="5786446"/>
            <a:ext cx="1598122" cy="159812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8" y="5500694"/>
            <a:ext cx="1598122" cy="15981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8" y="5357818"/>
            <a:ext cx="1598122" cy="159812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783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553</TotalTime>
  <Words>581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Газета для мамы Диалоги с психологом №1, 2013 г.</vt:lpstr>
      <vt:lpstr>Семейная традиция:  отмечать праздник дома</vt:lpstr>
      <vt:lpstr> Адвент-календарь</vt:lpstr>
      <vt:lpstr>Наши руки – не для скуки!</vt:lpstr>
      <vt:lpstr>Письмо Деду Морозу</vt:lpstr>
      <vt:lpstr>Фабрика Деда Мороза: игрушки своими руками</vt:lpstr>
      <vt:lpstr>Съедобное новогоднее украшение ёлки — весёлая забава для детей и взрослых</vt:lpstr>
      <vt:lpstr>Новогодний интерьер</vt:lpstr>
      <vt:lpstr>С Новым олимпийским годом!</vt:lpstr>
      <vt:lpstr>Детский стол</vt:lpstr>
      <vt:lpstr>Идеи подарков</vt:lpstr>
      <vt:lpstr>Подарки</vt:lpstr>
      <vt:lpstr>«Зимние каникулы в объективе». Примите участие в нашем семейном фотоконкурсе!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Газета для мамы</dc:title>
  <dc:creator>Наталья</dc:creator>
  <cp:lastModifiedBy>Наталья</cp:lastModifiedBy>
  <cp:revision>55</cp:revision>
  <dcterms:created xsi:type="dcterms:W3CDTF">2013-11-30T11:10:12Z</dcterms:created>
  <dcterms:modified xsi:type="dcterms:W3CDTF">2013-12-11T19:28:45Z</dcterms:modified>
</cp:coreProperties>
</file>