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FD1D6-F452-49F5-9FA7-B8769773B021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075CC-FE36-4CC0-8ED5-0D41BC5B0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7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075CC-FE36-4CC0-8ED5-0D41BC5B04C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51FF3-AC13-4D99-B038-34FD6F09043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4E86-980D-449F-8ACD-BD4FECB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Художественная гимнастика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78647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86446" y="5286388"/>
            <a:ext cx="3357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 учитель физической культуры</a:t>
            </a:r>
          </a:p>
          <a:p>
            <a:r>
              <a:rPr lang="ru-RU" dirty="0" smtClean="0"/>
              <a:t>МОУ Островской средней школы</a:t>
            </a:r>
          </a:p>
          <a:p>
            <a:r>
              <a:rPr lang="ru-RU" dirty="0" smtClean="0"/>
              <a:t>Виноградова Г.П.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" y="362984"/>
            <a:ext cx="85010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сновная художественная гимнастика применяется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целях всестороннего, гармонического физического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развития, укрепления здоровья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совершенствования двигательных функций,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осанки занимающихся.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средства (танцы, игры под музыку, упражнения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без предмета и с предметами) используются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детских садах, общеобразовательных школах,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средних и высших учебных заведениях.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14686"/>
            <a:ext cx="731046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3532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сновными ее средствами являются: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упражнения без предмета (равновесия, волны, взмахи, прыжки и т. п.);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упражнения с предметами (обручем, мячом, булавами, скакалкой, лентой);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элементы классического танца;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элементы народных танцев;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элементы историко-бытовых и современных танцев;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акробатические упражнения;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ритмика (упражнения на согласованность движений с музыкой);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элементы пантомимы;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828680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29289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otype Corsiva" pitchFamily="66" charset="0"/>
              </a:rPr>
              <a:t>У</a:t>
            </a:r>
            <a:r>
              <a:rPr lang="ru-RU" dirty="0">
                <a:latin typeface="Monotype Corsiva" pitchFamily="66" charset="0"/>
              </a:rPr>
              <a:t>пражнения классификационной программы представляют собой свободное передвижение по площадке, включающее в себя элементы танца, пластики, мимики, пантомимики, ритмически согласованных с музыкой движений без предмета и с предметами, а также некоторые элементы упрощенной стилизованной акробатики (</a:t>
            </a:r>
            <a:r>
              <a:rPr lang="ru-RU" dirty="0" err="1">
                <a:latin typeface="Monotype Corsiva" pitchFamily="66" charset="0"/>
              </a:rPr>
              <a:t>полуакробатики</a:t>
            </a:r>
            <a:r>
              <a:rPr lang="ru-RU" dirty="0">
                <a:latin typeface="Monotype Corsiva" pitchFamily="66" charset="0"/>
              </a:rPr>
              <a:t>) в формах, допускаемых правилами соревнований. Таким образом, предметом изучения в художественной гимнастике является искусство выразительного движения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59293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3" y="352789"/>
            <a:ext cx="892971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соревнования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Упражнения в художественной гимнастике выполняются не на снарядах,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со снарядами. Оценки выставляются за выполнение упражнений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 каждым снарядом, но медали и места распределяются по сумме всех набранных очков.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Оценка производится по трем критериям - за сложность,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артистичность и технику выполнения. В личном зачете гимнастки выполняют упражнения с 4 снарядами из 5 по своему выбору.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14620"/>
            <a:ext cx="626271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94169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упражнения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 время выполнения упражнений гимнастки должны использовать всю площадь ковра. В работе со снарядами должны участвовать обе руки.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Снаряды должны постоянно находиться в движении, в противном случае начисляются штрафные очки.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Упражнения должны длиться 57-90 секунд.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 каждую просроченную (меньше или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болше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указанного промежутка)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секунду начисляется 0,05 штрафных очка.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Каждая гимнастка обязана закончить упражнение так, чтобы касаться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снаряда какой-либо частью тела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одновременнно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 окончанием музыки. Во время выполнения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упражнений тренеру запрещается разговаривать со спортсменкой, судьями или музыкантом.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14686"/>
            <a:ext cx="535785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2565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судейство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Три группы судей оценивают различные элементы упражнения. Техническое жюри оценивает уровень сложности. Художественное жюри оценивает композицию только с артистической точки зрения. Судьи следят за хореографией исполнения, выбором снарядов, движениями тела, оригинальностью и мастерством. Они также оценивают музыкальный аккомпанемент. Исполнительское жюри оценивает степень совершенства владения снарядами, выразительность, виртуозность и технические ошибки.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95500"/>
            <a:ext cx="507209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-24308"/>
            <a:ext cx="89297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снаряды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Упражнения выполняются на гимнастическом ковре площадью 13 кв.м, окруженном дополнительной площадью для страховки. Есть некоторые ограничения для снарядов, но они незначительны.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3500462" cy="339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скакалка</a:t>
            </a:r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Скакалка сделана из пеньки или подобного материала, не имеет стандартной длины, потому что длина зависит от роста гимнастки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5372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" y="16363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обруч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Обруч изготовлен из дерева или пластика, внутренний диаметр 80-90 см. Обруч должен весить не менее 300 г.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8581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" y="10859"/>
            <a:ext cx="8929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мяч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Мяч должен быть изготовлен из резины или мягкого пластика. Диаметр мяча 18-20 см, вес - не менее 400 г.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228601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Россия – родина художественной гимнастики. Это наш подарок олимпийскому движению. Как для англичан – футбол, для канадцев – хоккей, так для России художественная гимнастика – предмет национальной гордости. Когда на ковер чемпионата мира выходят представительницы более пятидесяти государств, мы можем гордиться – они дети российской идеи.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2214554"/>
            <a:ext cx="69723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лента</a:t>
            </a:r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Лента длиной 7 м изготавливается из атласа или подобного материала. Она крепится к цилиндрической палочке 50-60 см длиной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214554"/>
            <a:ext cx="747715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9390"/>
            <a:ext cx="85010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булавы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Используются две бутылочной формы булавы равной длины (40-50 см), в узкой части заканчивающиеся небольшим закруглением. Изготавливаются из дерева или пластика. Вес каждой - не менее 150 г. Имеют широкую часть - тело, узкую - шейка, и круглый наконечник - головка (максимальный диаметр - 30 мм).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096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3116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Художественная гимнастика – гармоничное сочетание искусства и спорта. Она делает окружающий мир мягче, теплей, ласковей. Она необходима людям как символ красоты, и наш долг сберечь эту красоту. Глядя на юных, очаровательных, изящных девушек – гимнасток, понимаешь: они, их подруги – генофонд нации. Пока они есть, будет существовать и Россия. </a:t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21454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571750"/>
            <a:ext cx="242886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Художественная гимнастика это не только ловкость, сила и выносливость. Благодаря унаследованной от балета связи с музыкой и хореографией, она требует от спортсменок чувства ритма и музыкальности, вырабатывает тонкую координацию и выразительность движений, способствует эстетическому воспитанию гимнасток. 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9713"/>
            <a:ext cx="8072494" cy="499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5769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Monotype Corsiva" pitchFamily="66" charset="0"/>
              </a:rPr>
              <a:t>Она вобрала в себя ранее существовавшие «эстетическую гимнастику», где главенствующей была выразительность человеческого тела, «ритмическую гимнастику», где все было подчинено </a:t>
            </a:r>
            <a:r>
              <a:rPr lang="ru-RU" dirty="0" err="1">
                <a:latin typeface="Monotype Corsiva" pitchFamily="66" charset="0"/>
              </a:rPr>
              <a:t>темпо-ритму</a:t>
            </a:r>
            <a:r>
              <a:rPr lang="ru-RU" dirty="0">
                <a:latin typeface="Monotype Corsiva" pitchFamily="66" charset="0"/>
              </a:rPr>
              <a:t> музыкального или звукового сопровождения, «женскую гимнастику», где доминировала </a:t>
            </a:r>
            <a:r>
              <a:rPr lang="ru-RU" dirty="0" err="1">
                <a:latin typeface="Monotype Corsiva" pitchFamily="66" charset="0"/>
              </a:rPr>
              <a:t>танцевальность</a:t>
            </a:r>
            <a:r>
              <a:rPr lang="ru-RU" dirty="0">
                <a:latin typeface="Monotype Corsiva" pitchFamily="66" charset="0"/>
              </a:rPr>
              <a:t> движений, «свободную пластику» </a:t>
            </a:r>
            <a:r>
              <a:rPr lang="ru-RU" dirty="0" err="1">
                <a:latin typeface="Monotype Corsiva" pitchFamily="66" charset="0"/>
              </a:rPr>
              <a:t>Айседоры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Дункан</a:t>
            </a:r>
            <a:r>
              <a:rPr lang="ru-RU" dirty="0">
                <a:latin typeface="Monotype Corsiva" pitchFamily="66" charset="0"/>
              </a:rPr>
              <a:t>. </a:t>
            </a:r>
            <a:br>
              <a:rPr lang="ru-RU" dirty="0">
                <a:latin typeface="Monotype Corsiva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5"/>
            <a:ext cx="74295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612845"/>
            <a:ext cx="50720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Зинаида </a:t>
            </a:r>
            <a:r>
              <a:rPr lang="ru-RU" dirty="0" err="1">
                <a:latin typeface="Monotype Corsiva" pitchFamily="66" charset="0"/>
              </a:rPr>
              <a:t>Вербова</a:t>
            </a:r>
            <a:r>
              <a:rPr lang="ru-RU" dirty="0">
                <a:latin typeface="Monotype Corsiva" pitchFamily="66" charset="0"/>
              </a:rPr>
              <a:t> с </a:t>
            </a:r>
            <a:r>
              <a:rPr lang="ru-RU" dirty="0" err="1">
                <a:latin typeface="Monotype Corsiva" pitchFamily="66" charset="0"/>
              </a:rPr>
              <a:t>воспитаницами</a:t>
            </a:r>
            <a:r>
              <a:rPr lang="ru-RU" dirty="0">
                <a:latin typeface="Monotype Corsiva" pitchFamily="66" charset="0"/>
              </a:rPr>
              <a:t> своей Студии. 1923 год. 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Термин «художественная гимнастика» родился в открывшейся в 1934 году «Высшей школе художественного движения» Ленинградского государственного института физической культуры им. П.Ф.Лесгафта. Она объединила усилия теоретиков и преподавателей ведущих студий пластики и художественного движения, существовавших в 20-30 годы: Петроградского института ритма (1920 г.), школы пластики Зинаиды Вербовой (1923 г.), студии художественного движения Елены Горловой (1923 г.), пластического отделения студии «</a:t>
            </a:r>
            <a:r>
              <a:rPr lang="ru-RU" dirty="0" err="1">
                <a:latin typeface="Monotype Corsiva" pitchFamily="66" charset="0"/>
              </a:rPr>
              <a:t>Темас</a:t>
            </a:r>
            <a:r>
              <a:rPr lang="ru-RU" dirty="0">
                <a:latin typeface="Monotype Corsiva" pitchFamily="66" charset="0"/>
              </a:rPr>
              <a:t>» Александры </a:t>
            </a:r>
            <a:r>
              <a:rPr lang="ru-RU" dirty="0" err="1">
                <a:latin typeface="Monotype Corsiva" pitchFamily="66" charset="0"/>
              </a:rPr>
              <a:t>Семеновой-Найпак</a:t>
            </a:r>
            <a:r>
              <a:rPr lang="ru-RU" dirty="0">
                <a:latin typeface="Monotype Corsiva" pitchFamily="66" charset="0"/>
              </a:rPr>
              <a:t> (1927 г.) и многих других. </a:t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1433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"Высшая школа художественного движения" при институте физической культуре им. П.Ф. Лесгафта. Ленинград 1935 год. 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Первыми педагогами Высшей школы стали Елена Николаевна Горлова, Роза Абрамовна Варшавская, Анастасия Михайловна Невинская, Зинаида Давыдовна </a:t>
            </a:r>
            <a:r>
              <a:rPr lang="ru-RU" dirty="0" err="1">
                <a:latin typeface="Monotype Corsiva" pitchFamily="66" charset="0"/>
              </a:rPr>
              <a:t>Вербова</a:t>
            </a:r>
            <a:r>
              <a:rPr lang="ru-RU" dirty="0">
                <a:latin typeface="Monotype Corsiva" pitchFamily="66" charset="0"/>
              </a:rPr>
              <a:t>, Александра Михайловна </a:t>
            </a:r>
            <a:r>
              <a:rPr lang="ru-RU" dirty="0" err="1">
                <a:latin typeface="Monotype Corsiva" pitchFamily="66" charset="0"/>
              </a:rPr>
              <a:t>Семенова-Найпак</a:t>
            </a:r>
            <a:r>
              <a:rPr lang="ru-RU" dirty="0">
                <a:latin typeface="Monotype Corsiva" pitchFamily="66" charset="0"/>
              </a:rPr>
              <a:t>. Вместе с первыми ученицами – Анной Николаевной Ларионовой, Юлией Николаевной </a:t>
            </a:r>
            <a:r>
              <a:rPr lang="ru-RU" dirty="0" err="1">
                <a:latin typeface="Monotype Corsiva" pitchFamily="66" charset="0"/>
              </a:rPr>
              <a:t>Шишкаревой</a:t>
            </a:r>
            <a:r>
              <a:rPr lang="ru-RU" dirty="0">
                <a:latin typeface="Monotype Corsiva" pitchFamily="66" charset="0"/>
              </a:rPr>
              <a:t>, Татьяной Тимофеевной Варакиной, Татьяной Петровной Марковой, Лидией Ниловной Кудряшовой, Ариадной </a:t>
            </a:r>
            <a:r>
              <a:rPr lang="ru-RU" dirty="0" err="1">
                <a:latin typeface="Monotype Corsiva" pitchFamily="66" charset="0"/>
              </a:rPr>
              <a:t>Ричардовной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Башниной</a:t>
            </a:r>
            <a:r>
              <a:rPr lang="ru-RU" dirty="0">
                <a:latin typeface="Monotype Corsiva" pitchFamily="66" charset="0"/>
              </a:rPr>
              <a:t>, Софьей Васильевной Нечаевой, Галиной Александровной Бобровой они сотворили чудо, разработали основы нового вида спорта для женщин – «художественной гимнастики», ныне имеющей своих поклонниц уже почти в 60 странах мира. </a:t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4714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Сделать ее красивой, изящной, привлекательной во многом помогли ведущие мастера балета </a:t>
            </a:r>
            <a:r>
              <a:rPr lang="ru-RU" dirty="0" err="1">
                <a:latin typeface="Monotype Corsiva" pitchFamily="66" charset="0"/>
              </a:rPr>
              <a:t>Мариинского</a:t>
            </a:r>
            <a:r>
              <a:rPr lang="ru-RU" dirty="0">
                <a:latin typeface="Monotype Corsiva" pitchFamily="66" charset="0"/>
              </a:rPr>
              <a:t> театра. Классический танец в Высшей школе преподавал будущий Народный артист СССР Ростислав Захаров, характерный танец – выдающийся мастер характерного танца Сергей Корень, историко-бытовой танец – будущий художественный руководитель нынешней Санкт-Петербургской академии хореографии им. А.Вагановой Николай Ивановский. </a:t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84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редства художественной гимнастики соответствуют анатомо-физиологическим и психологическим особенностям женского организма. Они доступны при любом возрасте и конституции тела. Художественная гимнастика подразделяется на основную, прикладную и художественную гимнастику со спортивной направленностью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71611"/>
            <a:ext cx="7620000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E4BD61A818AC47881D87F4007598E4" ma:contentTypeVersion="0" ma:contentTypeDescription="Создание документа." ma:contentTypeScope="" ma:versionID="6cbbc3715c7bc4197895a74a6234aebe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38E0AD-3F2F-46D9-8772-4EA9B7B8D929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CC84545-8965-45B0-8AC1-0EDCE0197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08CF1E-AB36-4EFF-9161-BAD07D1C28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481</Words>
  <Application>Microsoft Office PowerPoint</Application>
  <PresentationFormat>Экран (4:3)</PresentationFormat>
  <Paragraphs>52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Художественная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гимнастика</dc:title>
  <dc:creator>Admin</dc:creator>
  <cp:lastModifiedBy>ZooM</cp:lastModifiedBy>
  <cp:revision>12</cp:revision>
  <dcterms:created xsi:type="dcterms:W3CDTF">2011-05-06T16:01:04Z</dcterms:created>
  <dcterms:modified xsi:type="dcterms:W3CDTF">2013-12-03T20:55:09Z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0x01010086E4BD61A818AC47881D87F4007598E4</vt:lpwstr>
  </property>
</Properties>
</file>