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32"/>
  </p:notesMasterIdLst>
  <p:handoutMasterIdLst>
    <p:handoutMasterId r:id="rId33"/>
  </p:handoutMasterIdLst>
  <p:sldIdLst>
    <p:sldId id="256" r:id="rId8"/>
    <p:sldId id="281" r:id="rId9"/>
    <p:sldId id="257" r:id="rId10"/>
    <p:sldId id="289" r:id="rId11"/>
    <p:sldId id="258" r:id="rId12"/>
    <p:sldId id="259" r:id="rId13"/>
    <p:sldId id="287" r:id="rId14"/>
    <p:sldId id="261" r:id="rId15"/>
    <p:sldId id="262" r:id="rId16"/>
    <p:sldId id="263" r:id="rId17"/>
    <p:sldId id="282" r:id="rId18"/>
    <p:sldId id="283" r:id="rId19"/>
    <p:sldId id="284" r:id="rId20"/>
    <p:sldId id="285" r:id="rId21"/>
    <p:sldId id="286" r:id="rId22"/>
    <p:sldId id="269" r:id="rId23"/>
    <p:sldId id="270" r:id="rId24"/>
    <p:sldId id="272" r:id="rId25"/>
    <p:sldId id="271" r:id="rId26"/>
    <p:sldId id="276" r:id="rId27"/>
    <p:sldId id="277" r:id="rId28"/>
    <p:sldId id="278" r:id="rId29"/>
    <p:sldId id="279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33" autoAdjust="0"/>
  </p:normalViewPr>
  <p:slideViewPr>
    <p:cSldViewPr>
      <p:cViewPr varScale="1">
        <p:scale>
          <a:sx n="83" d="100"/>
          <a:sy n="83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65AB-FC6F-4E92-B8A8-8EBBBAA14C4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8CF0-CB81-43C8-8BD6-EE847D9C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670C8-653D-4AE2-ADF0-EAAE7B3880B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5471E-B681-4C2C-8408-61A198499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5471E-B681-4C2C-8408-61A198499F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5471E-B681-4C2C-8408-61A198499F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Documents and Settings\Учитель\Рабочий стол\карта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1356123"/>
            <a:ext cx="3511551" cy="373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8A01-05CA-4787-B930-87775BEE883C}" type="datetimeFigureOut">
              <a:rPr lang="ru-RU" smtClean="0"/>
              <a:pPr/>
              <a:t>22.09.2010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FAC8-750D-4A82-B4CD-5FAF00AF3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03DE-83AC-4041-BDF7-462F194CBF9A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88E-F61C-44CD-A7B6-582AEAFD4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6F5C-2C46-452A-AAD4-9E4ECFD26D13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4A9A-DC77-4FDC-A3AB-211BB087F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5DA7-A482-4A81-9FAE-E1AEB0E3834E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A5FB-F192-49C5-B057-1565077E5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1FED-BC33-4E83-AA2F-83593A35FC9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4D23-9AD7-4F7B-B4CC-AFFFCAF35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7E3E-DFAF-47D8-8C77-C40669E7FBEB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847D-6010-4368-94BB-09A65EE8E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F411-9B18-494B-9A56-CE47C3BD640C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9791-D6D8-49E8-9C46-3E05A8343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Крайние точки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1" y="378619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Физическая география России</a:t>
            </a:r>
          </a:p>
          <a:p>
            <a:r>
              <a:rPr lang="ru-RU" dirty="0" smtClean="0"/>
              <a:t>8 класс</a:t>
            </a:r>
          </a:p>
          <a:p>
            <a:r>
              <a:rPr lang="ru-RU" dirty="0" smtClean="0"/>
              <a:t>Тема «Географическое положение нашей страны»</a:t>
            </a:r>
          </a:p>
          <a:p>
            <a:r>
              <a:rPr lang="ru-RU" dirty="0" smtClean="0"/>
              <a:t>Пособие подготовлено учителем географии МОУ «СОШ № 25» </a:t>
            </a:r>
            <a:r>
              <a:rPr lang="ru-RU" dirty="0" err="1" smtClean="0"/>
              <a:t>Чепаиновой</a:t>
            </a:r>
            <a:r>
              <a:rPr lang="ru-RU" dirty="0" smtClean="0"/>
              <a:t> Е.Г.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мысе Челюскин сооружена полярная станция. Сейчас она является радиометеорологическим центром.</a:t>
            </a:r>
            <a:br>
              <a:rPr lang="ru-RU" sz="1800" dirty="0" smtClean="0"/>
            </a:br>
            <a:r>
              <a:rPr lang="ru-RU" sz="1800" dirty="0" smtClean="0"/>
              <a:t>Запуск радиозонда на метеостанции мыса Челюскин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643182"/>
            <a:ext cx="4614867" cy="23574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Учитель\Мои документы\чепаинова тем. план\радиозон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357298"/>
            <a:ext cx="7286676" cy="517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Крайняя западная точка– Балтийская коса. Это узкая полоска суши с песчаными пляжами и дюнами шириной от 300 - 1800 метров в средней и южной частях до 8 – 9 км на севере. Длина косы 65 км. Из них 35 принадлежит Калининградской области, а остальное - Польше.</a:t>
            </a:r>
            <a:br>
              <a:rPr lang="ru-RU" sz="1600" dirty="0" smtClean="0"/>
            </a:br>
            <a:r>
              <a:rPr lang="ru-RU" sz="1600" dirty="0" smtClean="0"/>
              <a:t>На фото – Балтийская коса на снимке из космоса.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3357564"/>
            <a:ext cx="1357323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Учитель\Мои документы\чепаинова тем. план\балтийская кос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500175"/>
            <a:ext cx="5500727" cy="5039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Балтийская коса частично покрыта лесом. Здесь много песчаных дюн высотой до 40 метров.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3" y="2214555"/>
            <a:ext cx="3614735" cy="3911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Учитель\Мои документы\чепаинова тем. план\бал.коса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071547"/>
            <a:ext cx="7072363" cy="530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Около города Балтийска Балтийская коса отделена от материка каналом.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5" y="3643315"/>
            <a:ext cx="2571768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Учитель\Мои документы\чепаинова тем. план\балт.кос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89448"/>
            <a:ext cx="6643735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Балтийское море у самой западной точки России.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929067"/>
            <a:ext cx="3357587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Учитель\Мои документы\чепаинова тем. план\у балт.ко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715304" cy="5655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Калининградская область - единственное место в России, где встречается янтарь – ископаемая смола хвойных деревьев.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500175"/>
            <a:ext cx="3357587" cy="3071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Учитель\Мои документы\чепаинова тем. план\янтарьископ.смола хвойных дерев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5"/>
            <a:ext cx="4225925" cy="53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Крайних восточных точек , как и северных, две. Островная находится в Беринговом проливе на острове Ратманова. На фото: о. Ратманова (Россия)справа и о.Крузенштерна(США) слева. Расстояние между этими островами 4160 метров. Между ними проходит линия перемены дат: отсюда на нашей планете начинаются новые сутки. Если на острове Ратманова наступил новый день, то на о.Крузенштерна ещё царит день вчерашний.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4525963"/>
          </a:xfrm>
        </p:spPr>
        <p:txBody>
          <a:bodyPr/>
          <a:lstStyle/>
          <a:p>
            <a:r>
              <a:rPr lang="ru-RU" dirty="0" err="1" smtClean="0"/>
              <a:t>кк</a:t>
            </a:r>
            <a:endParaRPr lang="ru-RU" dirty="0"/>
          </a:p>
        </p:txBody>
      </p:sp>
      <p:pic>
        <p:nvPicPr>
          <p:cNvPr id="13314" name="Picture 2" descr="C:\Documents and Settings\Учитель\Мои документы\чепаинова тем. план\ратманова и крузенштер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714489"/>
            <a:ext cx="841485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Площадь острова 10 кв.км. Назван в честь морского офицера Макара Ратманова.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9" y="1600201"/>
            <a:ext cx="6357983" cy="39005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Учитель\Мои документы\чепаинова тем. план\остров ратм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46543"/>
            <a:ext cx="8143932" cy="549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Столб-указатель на о. Ратманова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2"/>
            <a:ext cx="6072231" cy="3971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Учитель\Мои документы\чепаинова тем. план\ратманова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43867" cy="509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Здесь находится самая восточная российская погранзастава.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143117"/>
            <a:ext cx="4286280" cy="3757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Учитель\Мои документы\чепаинова тем. план\о.ратманов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9"/>
            <a:ext cx="5929323" cy="444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ru-RU" dirty="0" smtClean="0"/>
              <a:t>Зачем детям выучивать «крайние точки»? Что стоит за каждой из шести российских крайних точек? Стоят, как правило, драмы и героизм. Пролитая или замёрзшая кровь. Пролитая – на западе и на юге, замёрзшая- на севере и востоке. В наших крайних  точках – отражение географической судьбы России.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Крайняя материковая точка на востоке находится на полуострове Чукотка. Это мыс Дежнёва. Мыс назван в честь русского морехода Семёна Ивановича Дежнёва, открывшего пролив между Евразией и Америкой в 1648 году.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857365"/>
            <a:ext cx="4186239" cy="39005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Учитель\Мои документы\чепаинова тем. план\памятник на м.деж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428737"/>
            <a:ext cx="7572428" cy="508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Берингов пролив из космоса.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7" y="2143116"/>
            <a:ext cx="4829180" cy="3471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Учитель\Мои документы\чепаинова тем. план\мыс дежнё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200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Мыс Дежнёва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Учитель\Мои документы\чепаинова тем. план\м.дежн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0" y="1428737"/>
            <a:ext cx="852012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Посёлок Уэлен расположен в 30 км морем от крайней восточной точки. Это самый восточный населённый пункт России. Его высота 3 метра над уровнем моря. Недалеко есть скалистый уступ высотой около 100м.Численность постоянного населения здесь около 500 человек.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7" y="2500307"/>
            <a:ext cx="3543296" cy="2828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Учитель\Мои документы\чепаинова тем. план\уэл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96748" cy="5264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1.Нанесите крайние точки на контурную карту.</a:t>
            </a:r>
          </a:p>
          <a:p>
            <a:r>
              <a:rPr lang="ru-RU" dirty="0" smtClean="0"/>
              <a:t>2. Определите и подпишите их географические координаты.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3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Территория России занимает площадь 17,1млн.кв.км, это самое большое государство мира. Протяжённость нашей страны с запада на восток составляет более 10 тысяч км, а с севера на юг – около 4 тысяч км.</a:t>
            </a:r>
          </a:p>
          <a:p>
            <a:r>
              <a:rPr lang="ru-RU" dirty="0" smtClean="0"/>
              <a:t>Познакомьтесь с крайними точками России, найдите их на физической карте.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851546" cy="566738"/>
          </a:xfrm>
        </p:spPr>
        <p:txBody>
          <a:bodyPr/>
          <a:lstStyle/>
          <a:p>
            <a:r>
              <a:rPr lang="ru-RU" dirty="0" smtClean="0"/>
              <a:t>      Географическое положение России.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8048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 карте  красным цветом показаны крайние точки нашей страны, протяжённость России с севера на юг и с запада на восток, разница во времени между западной и восточной частями государства.</a:t>
            </a:r>
            <a:endParaRPr lang="ru-RU" sz="1600" dirty="0"/>
          </a:p>
        </p:txBody>
      </p:sp>
      <p:pic>
        <p:nvPicPr>
          <p:cNvPr id="1026" name="Picture 2" descr="C:\Documents and Settings\Учитель\Рабочий стол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316815" y="-1602491"/>
            <a:ext cx="4572033" cy="863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Крайняя южная точка России находится в Дагестане на границе с Азербайджаном в горах Кавказа, юго- западнее горы </a:t>
            </a:r>
            <a:r>
              <a:rPr lang="ru-RU" sz="1600" dirty="0" err="1" smtClean="0"/>
              <a:t>Базардюзю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429001"/>
            <a:ext cx="2786083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Учитель\Мои документы\чепаинова тем. план\базардюзю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1500175"/>
            <a:ext cx="6548431" cy="4911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Массив </a:t>
            </a:r>
            <a:r>
              <a:rPr lang="ru-RU" sz="1800" dirty="0" err="1" smtClean="0"/>
              <a:t>Базардюзю</a:t>
            </a:r>
            <a:r>
              <a:rPr lang="ru-RU" sz="1800" dirty="0" smtClean="0"/>
              <a:t>. С тюркского – «ровная площадка». Местные жители называют её </a:t>
            </a:r>
            <a:r>
              <a:rPr lang="ru-RU" sz="1800" dirty="0" err="1" smtClean="0"/>
              <a:t>Кичиндаг</a:t>
            </a:r>
            <a:r>
              <a:rPr lang="ru-RU" sz="1800" dirty="0" smtClean="0"/>
              <a:t> – «Гора страха»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5" y="2214555"/>
            <a:ext cx="7929619" cy="37862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Учитель\Мои документы\чепаинова тем. план\базардюзю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245407"/>
            <a:ext cx="7929619" cy="490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Российская земля состоит из материковой и островной частей. Поэтому крайних северных точек две. Островная находится в архипелаге Земля Франца Иосифа на острове Рудольфа. Это мыс Флигели.. Мыс назван в честь австрийского картографа Августа фон Флигели. Открыт австрийской полярной экспедицией 12 апреля 1874 года. В 2003 году на мысе установлен 300-килограммовый лиственничный крест.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5" y="3571877"/>
            <a:ext cx="2257412" cy="2339973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Учитель\Мои документы\чепаинова тем. план\остров рудольфа мыс флигел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428736"/>
            <a:ext cx="6686551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Крайняя материковая северная точка России - мыс Челюскин. В 1742г. С. И.Челюскин достиг самой северной точки материка и назвал её мыс Северный Восточный. На мысе он установил маяк – деревянный столб, привезённый с собой. В 1843 году мыс переименовали в мыс Челюскин. На мысе в 1919 г. побывал норвежский путешественник Амундсен. Мастерски сложенный Амундсеном сланцевый гурий – метка, какими столбят территорию  альтернативные претенденты. Перед этим норвежец бесцеремонно разломал русские гурии.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429000"/>
            <a:ext cx="3929091" cy="18573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Учитель\Мои документы\чепаинова тем. план\мыс челюс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1"/>
            <a:ext cx="5995019" cy="396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Мыс Челюскин располагается на полуострове Таймыр и является крайней северной точкой всего материка Евразия.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9" y="2500306"/>
            <a:ext cx="4829180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Учитель\Мои документы\чепаинова тем. план\М. Чел.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6200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676</Words>
  <Application>Microsoft Office PowerPoint</Application>
  <PresentationFormat>Экран (4:3)</PresentationFormat>
  <Paragraphs>35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Крайние точки России</vt:lpstr>
      <vt:lpstr>Слайд 2</vt:lpstr>
      <vt:lpstr>Слайд 3</vt:lpstr>
      <vt:lpstr>      Географическое положение России.</vt:lpstr>
      <vt:lpstr>Крайняя южная точка России находится в Дагестане на границе с Азербайджаном в горах Кавказа, юго- западнее горы Базардюзю.</vt:lpstr>
      <vt:lpstr>Массив Базардюзю. С тюркского – «ровная площадка». Местные жители называют её Кичиндаг – «Гора страха»</vt:lpstr>
      <vt:lpstr>Российская земля состоит из материковой и островной частей. Поэтому крайних северных точек две. Островная находится в архипелаге Земля Франца Иосифа на острове Рудольфа. Это мыс Флигели.. Мыс назван в честь австрийского картографа Августа фон Флигели. Открыт австрийской полярной экспедицией 12 апреля 1874 года. В 2003 году на мысе установлен 300-килограммовый лиственничный крест.</vt:lpstr>
      <vt:lpstr>Крайняя материковая северная точка России - мыс Челюскин. В 1742г. С. И.Челюскин достиг самой северной точки материка и назвал её мыс Северный Восточный. На мысе он установил маяк – деревянный столб, привезённый с собой. В 1843 году мыс переименовали в мыс Челюскин. На мысе в 1919 г. побывал норвежский путешественник Амундсен. Мастерски сложенный Амундсеном сланцевый гурий – метка, какими столбят территорию  альтернативные претенденты. Перед этим норвежец бесцеремонно разломал русские гурии.</vt:lpstr>
      <vt:lpstr>Мыс Челюскин располагается на полуострове Таймыр и является крайней северной точкой всего материка Евразия. </vt:lpstr>
      <vt:lpstr>На мысе Челюскин сооружена полярная станция. Сейчас она является радиометеорологическим центром. Запуск радиозонда на метеостанции мыса Челюскин</vt:lpstr>
      <vt:lpstr>Крайняя западная точка– Балтийская коса. Это узкая полоска суши с песчаными пляжами и дюнами шириной от 300 - 1800 метров в средней и южной частях до 8 – 9 км на севере. Длина косы 65 км. Из них 35 принадлежит Калининградской области, а остальное - Польше. На фото – Балтийская коса на снимке из космоса.</vt:lpstr>
      <vt:lpstr>Балтийская коса частично покрыта лесом. Здесь много песчаных дюн высотой до 40 метров.</vt:lpstr>
      <vt:lpstr>Около города Балтийска Балтийская коса отделена от материка каналом.</vt:lpstr>
      <vt:lpstr>Балтийское море у самой западной точки России.</vt:lpstr>
      <vt:lpstr>Калининградская область - единственное место в России, где встречается янтарь – ископаемая смола хвойных деревьев.</vt:lpstr>
      <vt:lpstr>Крайних восточных точек , как и северных, две. Островная находится в Беринговом проливе на острове Ратманова. На фото: о. Ратманова (Россия)справа и о.Крузенштерна(США) слева. Расстояние между этими островами 4160 метров. Между ними проходит линия перемены дат: отсюда на нашей планете начинаются новые сутки. Если на острове Ратманова наступил новый день, то на о.Крузенштерна ещё царит день вчерашний. </vt:lpstr>
      <vt:lpstr>Площадь острова 10 кв.км. Назван в честь морского офицера Макара Ратманова. </vt:lpstr>
      <vt:lpstr>Столб-указатель на о. Ратманова</vt:lpstr>
      <vt:lpstr>Здесь находится самая восточная российская погранзастава.</vt:lpstr>
      <vt:lpstr>Крайняя материковая точка на востоке находится на полуострове Чукотка. Это мыс Дежнёва. Мыс назван в честь русского морехода Семёна Ивановича Дежнёва, открывшего пролив между Евразией и Америкой в 1648 году.</vt:lpstr>
      <vt:lpstr>Берингов пролив из космоса.</vt:lpstr>
      <vt:lpstr>Мыс Дежнёва</vt:lpstr>
      <vt:lpstr>Посёлок Уэлен расположен в 30 км морем от крайней восточной точки. Это самый восточный населённый пункт России. Его высота 3 метра над уровнем моря. Недалеко есть скалистый уступ высотой около 100м.Численность постоянного населения здесь около 500 человек.</vt:lpstr>
      <vt:lpstr>Задание</vt:lpstr>
    </vt:vector>
  </TitlesOfParts>
  <Company>МОУ "СОШ №25"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Крайние точки России</dc:title>
  <dc:creator>Admin</dc:creator>
  <cp:lastModifiedBy>Admin</cp:lastModifiedBy>
  <cp:revision>79</cp:revision>
  <dcterms:created xsi:type="dcterms:W3CDTF">2010-06-28T07:37:52Z</dcterms:created>
  <dcterms:modified xsi:type="dcterms:W3CDTF">2010-09-22T12:07:16Z</dcterms:modified>
</cp:coreProperties>
</file>