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9" r:id="rId2"/>
    <p:sldId id="271" r:id="rId3"/>
    <p:sldId id="291" r:id="rId4"/>
    <p:sldId id="292" r:id="rId5"/>
    <p:sldId id="274" r:id="rId6"/>
    <p:sldId id="261" r:id="rId7"/>
    <p:sldId id="275" r:id="rId8"/>
    <p:sldId id="263" r:id="rId9"/>
    <p:sldId id="276" r:id="rId10"/>
    <p:sldId id="264" r:id="rId11"/>
    <p:sldId id="277" r:id="rId12"/>
    <p:sldId id="266" r:id="rId13"/>
    <p:sldId id="278" r:id="rId14"/>
    <p:sldId id="256" r:id="rId15"/>
    <p:sldId id="279" r:id="rId16"/>
    <p:sldId id="258" r:id="rId17"/>
    <p:sldId id="280" r:id="rId18"/>
    <p:sldId id="259" r:id="rId19"/>
    <p:sldId id="281" r:id="rId20"/>
    <p:sldId id="260" r:id="rId21"/>
    <p:sldId id="288" r:id="rId22"/>
    <p:sldId id="282" r:id="rId23"/>
    <p:sldId id="262" r:id="rId24"/>
    <p:sldId id="283" r:id="rId25"/>
    <p:sldId id="265" r:id="rId26"/>
    <p:sldId id="284" r:id="rId27"/>
    <p:sldId id="269" r:id="rId28"/>
    <p:sldId id="290" r:id="rId29"/>
    <p:sldId id="273" r:id="rId30"/>
    <p:sldId id="287" r:id="rId31"/>
    <p:sldId id="270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EA0C"/>
    <a:srgbClr val="00FF00"/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49" autoAdjust="0"/>
  </p:normalViewPr>
  <p:slideViewPr>
    <p:cSldViewPr>
      <p:cViewPr varScale="1">
        <p:scale>
          <a:sx n="63" d="100"/>
          <a:sy n="63" d="100"/>
        </p:scale>
        <p:origin x="-137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DDD2-CD40-464E-BCB3-223DDAD687F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A4B3-F2FE-46B5-8EDC-CC55D147B95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6DA0-3AE5-4C8A-B167-7F67B5E46D0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3C41-8252-4CE6-AE5D-13B6326D960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5704-1695-47AA-B80E-9AD234717AC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4D9B-80DB-4168-98AD-CF532CE9DD4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BC5D-3868-449B-A89D-35D5F006D205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8A53E-7788-4B9E-A619-779A1A7F098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AE-C510-4E95-9824-ED2845C2686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BF5D-FBBB-4877-AB97-E56DA4929B78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4DD-FB7A-4E34-9B72-0CF1C8253FA4}" type="slidenum">
              <a:rPr lang="es-ES" smtClean="0"/>
              <a:pPr/>
              <a:t>‹#›</a:t>
            </a:fld>
            <a:endParaRPr lang="es-E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BFDEE3-3E05-4A66-9B60-0A20B037DF6B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56984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125113" cy="2736304"/>
          </a:xfrm>
        </p:spPr>
        <p:txBody>
          <a:bodyPr/>
          <a:lstStyle/>
          <a:p>
            <a:r>
              <a:rPr lang="ru-RU" sz="6600" dirty="0" smtClean="0">
                <a:solidFill>
                  <a:srgbClr val="FF0000"/>
                </a:solidFill>
                <a:latin typeface="Artemon " pitchFamily="2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Artemon " pitchFamily="2" charset="0"/>
              </a:rPr>
            </a:br>
            <a:r>
              <a:rPr lang="ru-RU" sz="6600" dirty="0">
                <a:solidFill>
                  <a:srgbClr val="FF0000"/>
                </a:solidFill>
                <a:latin typeface="Artemon " pitchFamily="2" charset="0"/>
              </a:rPr>
              <a:t/>
            </a:r>
            <a:br>
              <a:rPr lang="ru-RU" sz="6600" dirty="0">
                <a:solidFill>
                  <a:srgbClr val="FF0000"/>
                </a:solidFill>
                <a:latin typeface="Artemon " pitchFamily="2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Artemon " pitchFamily="2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Artemon " pitchFamily="2" charset="0"/>
              </a:rPr>
            </a:br>
            <a:r>
              <a:rPr lang="ru-RU" sz="6600" dirty="0">
                <a:solidFill>
                  <a:srgbClr val="FF0000"/>
                </a:solidFill>
                <a:latin typeface="Artemon " pitchFamily="2" charset="0"/>
              </a:rPr>
              <a:t/>
            </a:r>
            <a:br>
              <a:rPr lang="ru-RU" sz="6600" dirty="0">
                <a:solidFill>
                  <a:srgbClr val="FF0000"/>
                </a:solidFill>
                <a:latin typeface="Artemon " pitchFamily="2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Artemon " pitchFamily="2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Artemon " pitchFamily="2" charset="0"/>
              </a:rPr>
            </a:br>
            <a:r>
              <a:rPr lang="ru-RU" sz="6600" dirty="0" smtClean="0">
                <a:solidFill>
                  <a:srgbClr val="FFFF00"/>
                </a:solidFill>
                <a:latin typeface="Artemon " pitchFamily="2" charset="0"/>
              </a:rPr>
              <a:t>Лето красное пришло…</a:t>
            </a:r>
            <a:endParaRPr lang="ru-RU" sz="6600" dirty="0">
              <a:solidFill>
                <a:srgbClr val="FFFF00"/>
              </a:solidFill>
              <a:latin typeface="Artemon " pitchFamily="2" charset="0"/>
            </a:endParaRPr>
          </a:p>
        </p:txBody>
      </p:sp>
      <p:pic>
        <p:nvPicPr>
          <p:cNvPr id="5" name="Лето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27425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36918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Почему лето короткое</a:t>
            </a:r>
            <a:r>
              <a:rPr lang="ru-RU" sz="2800" b="1" dirty="0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?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-Почему для всех ребят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Лета не хватает?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- Лето, словно шоколад,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Очень быстро тает!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  </a:t>
            </a: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Times New Roman"/>
              </a:rPr>
              <a:t>В.Орлов</a:t>
            </a:r>
            <a:endParaRPr lang="ru-RU" sz="2400" dirty="0">
              <a:solidFill>
                <a:schemeClr val="tx1"/>
              </a:solidFill>
              <a:latin typeface="Artemon " pitchFamily="2" charset="0"/>
              <a:ea typeface="Times New Roman"/>
            </a:endParaRPr>
          </a:p>
          <a:p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658884"/>
            <a:ext cx="2691689" cy="194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47" y="2492896"/>
            <a:ext cx="2605623" cy="140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8640"/>
            <a:ext cx="2389500" cy="212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398884"/>
            <a:ext cx="2306072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31999" cy="66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99" y="5047808"/>
            <a:ext cx="1245025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Летняя песенка</a:t>
            </a:r>
            <a:r>
              <a:rPr lang="ru-RU" sz="24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 </a:t>
            </a:r>
            <a:endParaRPr lang="ru-RU" sz="2400" b="1" dirty="0" smtClean="0">
              <a:solidFill>
                <a:schemeClr val="tx1"/>
              </a:solidFill>
              <a:latin typeface="Artemon " pitchFamily="2" charset="0"/>
              <a:ea typeface="Times New Roman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Опять смеется лето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В открытое окно,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И солнышка, и света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Полным, полным-полно!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Опять трусы и майки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Лежат на берегу,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И нежатся лужайки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В ромашковом снегу! </a:t>
            </a:r>
            <a:endParaRPr lang="ru-RU" sz="2400" dirty="0" smtClean="0">
              <a:solidFill>
                <a:schemeClr val="tx1"/>
              </a:solidFill>
              <a:latin typeface="Artemon " pitchFamily="2" charset="0"/>
              <a:ea typeface="Times New Roman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Т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  Белозёров</a:t>
            </a:r>
            <a:endParaRPr lang="ru-RU" sz="2400" dirty="0">
              <a:solidFill>
                <a:schemeClr val="tx1"/>
              </a:solidFill>
              <a:latin typeface="Artemon " pitchFamily="2" charset="0"/>
              <a:ea typeface="Times New Roman"/>
            </a:endParaRPr>
          </a:p>
          <a:p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  <p:pic>
        <p:nvPicPr>
          <p:cNvPr id="3082" name="Picture 10" descr="C:\Users\Мама Ира\AppData\Local\Microsoft\Windows\Temporary Internet Files\Content.IE5\YRKKO6G4\MC90035644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47" y="4941168"/>
            <a:ext cx="1806854" cy="152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Мама Ира\AppData\Local\Microsoft\Windows\Temporary Internet Files\Content.IE5\BBQH7358\MC90035585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99068"/>
            <a:ext cx="2339752" cy="325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62" y="2888534"/>
            <a:ext cx="1334524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8060489" cy="6660000"/>
          </a:xfrm>
          <a:prstGeom prst="roundRect">
            <a:avLst>
              <a:gd name="adj" fmla="val 16667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501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Artemon " pitchFamily="2" charset="0"/>
                <a:ea typeface="Calibri"/>
              </a:rPr>
              <a:t>В 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мире великом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Много чудес: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Разве не чудо задумчивый лес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С травкой зеленой и ягодой дикой?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Блеск изумруда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Крыльев жуков,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Плащ голубых мотыльков —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Разве не чудо?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(1916} </a:t>
            </a: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Calibri"/>
              </a:rPr>
              <a:t>Г.Галина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12976"/>
            <a:ext cx="3686902" cy="38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59" y="2789113"/>
            <a:ext cx="952500" cy="847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97136"/>
            <a:ext cx="17415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783999" cy="658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66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664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НАД </a:t>
            </a:r>
            <a:r>
              <a:rPr lang="ru-RU" sz="2400" b="1" i="1" dirty="0" smtClean="0">
                <a:solidFill>
                  <a:schemeClr val="tx1"/>
                </a:solidFill>
                <a:latin typeface="Artemon " pitchFamily="2" charset="0"/>
                <a:ea typeface="Calibri"/>
              </a:rPr>
              <a:t>РЕКОЮ</a:t>
            </a:r>
          </a:p>
          <a:p>
            <a:pPr marL="0" indent="0">
              <a:buNone/>
            </a:pP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Только станет над рекою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Тихо и тепло,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В ярких брызгах над волною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Взброшу я весло...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И </a:t>
            </a: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Calibri"/>
              </a:rPr>
              <a:t>помчуся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 чайкой дикой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Вдаль, в речную тишь,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Там, где с сонной повиликой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Шепчется камыш;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Где купавы серебрятся,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Венчики раскрыв;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Где над берегом клонятся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Ветви старых </a:t>
            </a:r>
            <a:r>
              <a:rPr lang="ru-RU" sz="2400" i="1" dirty="0" smtClean="0">
                <a:solidFill>
                  <a:schemeClr val="tx1"/>
                </a:solidFill>
                <a:latin typeface="Artemon " pitchFamily="2" charset="0"/>
                <a:ea typeface="Calibri"/>
              </a:rPr>
              <a:t>ив…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{1908) </a:t>
            </a: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Calibri"/>
              </a:rPr>
              <a:t>Г.Галина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229200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36" y="5233394"/>
            <a:ext cx="1440000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21" y="5269394"/>
            <a:ext cx="1404000" cy="140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10" y="2348880"/>
            <a:ext cx="142875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91999" cy="644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09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412777"/>
            <a:ext cx="7125112" cy="44460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СКАЗКА </a:t>
            </a:r>
            <a:r>
              <a:rPr lang="ru-RU" sz="2400" b="1" dirty="0" err="1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ЛЕС</a:t>
            </a:r>
            <a:r>
              <a:rPr lang="ru-RU" sz="3200" b="1" dirty="0" err="1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а</a:t>
            </a:r>
            <a:endParaRPr lang="ru-RU" sz="3200" b="1" dirty="0" smtClean="0">
              <a:solidFill>
                <a:schemeClr val="tx1"/>
              </a:solidFill>
              <a:latin typeface="Artemon " pitchFamily="2" charset="0"/>
              <a:ea typeface="Times New Roman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Из душистых веток сплетена завеса, 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Не пускают ветра сосны к сердцу леса...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Там в тиши прохладной есть ручей журчащий, 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Свежий и прохладный, чистый и блестящий...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И, пугливо прячась в травке побережной, 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В тот ручей глядится ландыш белоснежный,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И хранит из веток крепкая завеса 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Дремлющую сказку — сказку в сердце леса...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(</a:t>
            </a:r>
            <a:r>
              <a:rPr lang="ru-RU" sz="2400" i="1" dirty="0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1907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) </a:t>
            </a: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Times New Roman"/>
              </a:rPr>
              <a:t>Г.Галина</a:t>
            </a:r>
            <a:endParaRPr lang="ru-RU" sz="2400" dirty="0">
              <a:solidFill>
                <a:schemeClr val="tx1"/>
              </a:solidFill>
              <a:latin typeface="Artemon " pitchFamily="2" charset="0"/>
              <a:ea typeface="Times New Roman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41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56000" cy="6741368"/>
          </a:xfrm>
        </p:spPr>
      </p:pic>
    </p:spTree>
    <p:extLst>
      <p:ext uri="{BB962C8B-B14F-4D97-AF65-F5344CB8AC3E}">
        <p14:creationId xmlns:p14="http://schemas.microsoft.com/office/powerpoint/2010/main" val="112074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052737"/>
            <a:ext cx="7125112" cy="4248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chemeClr val="tx1"/>
                </a:solidFill>
                <a:latin typeface="Artemon " pitchFamily="2" charset="0"/>
                <a:ea typeface="Calibri"/>
              </a:rPr>
              <a:t>Лето</a:t>
            </a:r>
          </a:p>
          <a:p>
            <a:pPr marL="0" indent="0">
              <a:buNone/>
            </a:pP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Если дует ветер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Теплый, хоть и с севера,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Если луг — в ромашках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И комочках клевера,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Бабочки и пчелы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Над цветами кружатся,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И осколком неба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Голубеет лужица,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И ребячья кожица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Словно </a:t>
            </a:r>
            <a:r>
              <a:rPr lang="ru-RU" sz="2400" i="1" dirty="0" smtClean="0">
                <a:solidFill>
                  <a:schemeClr val="tx1"/>
                </a:solidFill>
                <a:latin typeface="Artemon " pitchFamily="2" charset="0"/>
                <a:ea typeface="Calibri"/>
              </a:rPr>
              <a:t>шоколадка….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Верная примета: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Наступило лето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  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 </a:t>
            </a: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Calibri"/>
              </a:rPr>
              <a:t>Л.Корчагина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 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 </a:t>
            </a:r>
            <a: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48680"/>
            <a:ext cx="2131483" cy="18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08" y="4486197"/>
            <a:ext cx="1892000" cy="2119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30" y="4389392"/>
            <a:ext cx="1786345" cy="237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54" y="3680769"/>
            <a:ext cx="1368000" cy="68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66" y="4471179"/>
            <a:ext cx="1472187" cy="212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66972"/>
            <a:ext cx="15525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В  </a:t>
            </a:r>
            <a:r>
              <a:rPr lang="ru-RU" sz="24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ЛЕСУ</a:t>
            </a: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Краснеют на солнце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Сосен стволы, 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Разносится всюду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Запах смолы;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А ландышей белых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Кисти висят;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Как тонок и нежен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Их аромат.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По лесу иду я,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Песню пою, 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И слушают сосны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Песню </a:t>
            </a:r>
            <a:r>
              <a:rPr lang="ru-RU" sz="2400" dirty="0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мою…</a:t>
            </a: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{1909} </a:t>
            </a: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Times New Roman"/>
              </a:rPr>
              <a:t>И.А.Белоусов</a:t>
            </a:r>
            <a:endParaRPr lang="ru-RU" sz="2400" dirty="0">
              <a:solidFill>
                <a:schemeClr val="tx1"/>
              </a:solidFill>
              <a:latin typeface="Artemon " pitchFamily="2" charset="0"/>
              <a:ea typeface="Times New Roman"/>
            </a:endParaRPr>
          </a:p>
          <a:p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86" y="4903556"/>
            <a:ext cx="2381250" cy="190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559438"/>
            <a:ext cx="142875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4108"/>
            <a:ext cx="1428750" cy="1143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054" y="4953000"/>
            <a:ext cx="2381250" cy="190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79" y="4903556"/>
            <a:ext cx="23812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83999" cy="658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9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12968" cy="6624736"/>
          </a:xfrm>
          <a:prstGeom prst="roundRect">
            <a:avLst>
              <a:gd name="adj" fmla="val 11111"/>
            </a:avLst>
          </a:prstGeom>
          <a:ln w="190500" cap="rnd">
            <a:solidFill>
              <a:srgbClr val="00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424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4869160"/>
            <a:ext cx="9559916" cy="1988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ЦВЕТОК</a:t>
            </a:r>
            <a:b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Над уснувшей нивой дышит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Легкий ветерок;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Он ласкает, он колышет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Полевой цветок.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И цветок от ласки нежной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Ветерка дрожит,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И глубокий, безмятежный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Сон его манит.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Отдохнуть цветку отрадно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В тишине ночной: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Днем его палил нещадно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Душный летний зной.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(1892} </a:t>
            </a: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Calibri"/>
              </a:rPr>
              <a:t>Д.Л.Михаловский</a:t>
            </a:r>
            <a: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6632"/>
            <a:ext cx="6552728" cy="66240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4853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Artemon " pitchFamily="2" charset="0"/>
                <a:ea typeface="Calibri"/>
              </a:rPr>
              <a:t>Ромашка</a:t>
            </a:r>
          </a:p>
          <a:p>
            <a:pPr marL="0" indent="0">
              <a:buNone/>
            </a:pP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Нарядные платьица,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Желтые брошки,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Ни пятнышка нет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На красивой одежке.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Такие веселые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Эти ромашки -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Вот-вот заиграют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Как дети, в пятнашки.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Е. Серова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933056"/>
            <a:ext cx="1266825" cy="952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74200"/>
            <a:ext cx="1266825" cy="95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51" y="2107835"/>
            <a:ext cx="1266825" cy="95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46" y="2107835"/>
            <a:ext cx="1266825" cy="952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33" y="4631148"/>
            <a:ext cx="1266825" cy="952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76" y="3238608"/>
            <a:ext cx="1266825" cy="952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82" y="5373216"/>
            <a:ext cx="12668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1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56023" cy="6552728"/>
          </a:xfrm>
          <a:prstGeom prst="roundRect">
            <a:avLst>
              <a:gd name="adj" fmla="val 16667"/>
            </a:avLst>
          </a:prstGeom>
          <a:ln w="76200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009442" y="260649"/>
            <a:ext cx="7125113" cy="4150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Ручеёк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Ручеек</a:t>
            </a: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, ручеек,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Ты, как ниточка, идешь.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Под тобой блестит песок.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Весел ты, хоть неглубок.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Ручеек, ручеек,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Ты уходишь и поешь.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Вьются пчелки меж стеблей, 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Прогудит мохнатый шмель. 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Ты бежишь скорей, скорей. 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Вдруг неволя средь камней — 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 err="1">
                <a:solidFill>
                  <a:schemeClr val="tx1"/>
                </a:solidFill>
                <a:latin typeface="Artemon " pitchFamily="2" charset="0"/>
                <a:ea typeface="Times New Roman"/>
              </a:rPr>
              <a:t>Вспенясь</a:t>
            </a: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 звонче, веселей, 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Зажурчишь ты: «Мель, мель, мель!» </a:t>
            </a:r>
            <a:r>
              <a:rPr lang="ru-RU" sz="2400" dirty="0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…</a:t>
            </a: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(1903—1914) </a:t>
            </a: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Times New Roman"/>
              </a:rPr>
              <a:t>К.Бальмонт</a:t>
            </a:r>
            <a:endParaRPr lang="ru-RU" sz="2400" dirty="0">
              <a:solidFill>
                <a:schemeClr val="tx1"/>
              </a:solidFill>
              <a:latin typeface="Artemon " pitchFamily="2" charset="0"/>
              <a:ea typeface="Times New Roman"/>
            </a:endParaRPr>
          </a:p>
          <a:p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860000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98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0"/>
            <a:ext cx="6840760" cy="6669360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Родник</a:t>
            </a:r>
            <a:r>
              <a:rPr lang="ru-RU" sz="24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endParaRPr lang="ru-RU" sz="2400" b="1" i="1" dirty="0">
              <a:solidFill>
                <a:schemeClr val="tx1"/>
              </a:solidFill>
              <a:latin typeface="Artemon " pitchFamily="2" charset="0"/>
              <a:ea typeface="Times New Roman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глуши лесной, в глуши зелёной,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Всегда тенистой и сырой,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В крутом овраге под горой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Бьёт из камней родник студёный: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Кипит, играет и спешит,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Крутясь хрустальными клубами,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И под ветвистыми дубами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Стеклом расплавленным </a:t>
            </a:r>
            <a:r>
              <a:rPr lang="ru-RU" sz="2400" dirty="0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бежит…</a:t>
            </a: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 err="1">
                <a:solidFill>
                  <a:schemeClr val="tx1"/>
                </a:solidFill>
                <a:latin typeface="Artemon " pitchFamily="2" charset="0"/>
                <a:ea typeface="Times New Roman"/>
              </a:rPr>
              <a:t>И.Бунин</a:t>
            </a:r>
            <a:endParaRPr lang="ru-RU" sz="2400" dirty="0">
              <a:solidFill>
                <a:schemeClr val="tx1"/>
              </a:solidFill>
              <a:latin typeface="Artemon " pitchFamily="2" charset="0"/>
              <a:ea typeface="Times New Roman"/>
            </a:endParaRPr>
          </a:p>
          <a:p>
            <a:endParaRPr lang="ru-RU" sz="2400" dirty="0">
              <a:latin typeface="Artemon 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7720"/>
            <a:ext cx="6138003" cy="66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02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784975" cy="6597352"/>
          </a:xfrm>
          <a:prstGeom prst="rect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57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В знойный </a:t>
            </a:r>
            <a:r>
              <a:rPr lang="ru-RU" sz="2800" b="1" i="1" dirty="0" smtClean="0">
                <a:solidFill>
                  <a:schemeClr val="tx1"/>
                </a:solidFill>
                <a:latin typeface="Artemon " pitchFamily="2" charset="0"/>
                <a:ea typeface="Calibri"/>
              </a:rPr>
              <a:t>день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Artemon " pitchFamily="2" charset="0"/>
                <a:ea typeface="Calibri"/>
              </a:rPr>
              <a:t>В 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поле солнечно и тихо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Сушит землю знойный день.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Призадумалась гречиха,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Свесил голову ячмень.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И не видят, что над бором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Туча вздыбилась горой,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Что печаль их скоро-скоро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Дождь развеет озорной.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Calibri"/>
              </a:rPr>
              <a:t>Г.Ладонщиков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80728"/>
            <a:ext cx="2231237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0648"/>
            <a:ext cx="8640960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75724"/>
            <a:ext cx="8424936" cy="92447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Old Comedy" pitchFamily="2" charset="0"/>
              </a:rPr>
              <a:t>А</a:t>
            </a:r>
            <a:r>
              <a:rPr lang="ru-RU" b="1" dirty="0" smtClean="0">
                <a:solidFill>
                  <a:schemeClr val="tx1"/>
                </a:solidFill>
                <a:latin typeface="Old Comedy" pitchFamily="2" charset="0"/>
              </a:rPr>
              <a:t>втор презентации: </a:t>
            </a:r>
            <a:r>
              <a:rPr lang="ru-RU" b="1" dirty="0" err="1" smtClean="0">
                <a:solidFill>
                  <a:schemeClr val="tx1"/>
                </a:solidFill>
                <a:latin typeface="Old Comedy" pitchFamily="2" charset="0"/>
              </a:rPr>
              <a:t>Москалёва</a:t>
            </a:r>
            <a:r>
              <a:rPr lang="ru-RU" b="1" dirty="0" smtClean="0">
                <a:solidFill>
                  <a:schemeClr val="tx1"/>
                </a:solidFill>
                <a:latin typeface="Old Comedy" pitchFamily="2" charset="0"/>
              </a:rPr>
              <a:t> И. А.</a:t>
            </a:r>
            <a:endParaRPr lang="ru-RU" b="1" dirty="0">
              <a:solidFill>
                <a:schemeClr val="tx1"/>
              </a:solidFill>
              <a:latin typeface="Old Comed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4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658835" cy="66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000" cy="6552728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92853"/>
            <a:ext cx="1552575" cy="1419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59" y="4292163"/>
            <a:ext cx="124777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ЛЕТОМ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Мелькают крылья ласточки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На солнце серебром;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Луга цветами убраны,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Леса шумят кругом.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Как солнцу рады ласточки,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Как высоко взвились!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Звенит их криком радостным 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Вся голубая высь.</a:t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r>
              <a:rPr lang="ru-RU" sz="2400" i="1" dirty="0" smtClean="0">
                <a:solidFill>
                  <a:schemeClr val="tx1"/>
                </a:solidFill>
                <a:latin typeface="Artemon " pitchFamily="2" charset="0"/>
                <a:ea typeface="Calibri"/>
              </a:rPr>
              <a:t>{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>1907} </a:t>
            </a: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Calibri"/>
              </a:rPr>
              <a:t>И.А.Белоусов</a:t>
            </a:r>
            <a: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  <a:t/>
            </a:r>
            <a:br>
              <a:rPr lang="ru-RU" sz="2400" i="1" dirty="0">
                <a:solidFill>
                  <a:schemeClr val="tx1"/>
                </a:solidFill>
                <a:latin typeface="Artemon " pitchFamily="2" charset="0"/>
                <a:ea typeface="Calibri"/>
              </a:rPr>
            </a:br>
            <a:endParaRPr lang="ru-RU" sz="2400" dirty="0">
              <a:solidFill>
                <a:schemeClr val="tx1"/>
              </a:solidFill>
              <a:latin typeface="Artemon 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6632"/>
            <a:ext cx="2187000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33"/>
            <a:ext cx="8880000" cy="6660000"/>
          </a:xfrm>
          <a:prstGeom prst="rect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77072"/>
            <a:ext cx="15240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078679"/>
            <a:ext cx="125452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5"/>
            <a:ext cx="7125113" cy="4490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Что подарит лето</a:t>
            </a:r>
            <a:r>
              <a:rPr lang="ru-RU" sz="2800" b="1" dirty="0" smtClean="0">
                <a:solidFill>
                  <a:schemeClr val="tx1"/>
                </a:solidFill>
                <a:latin typeface="Artemon " pitchFamily="2" charset="0"/>
                <a:ea typeface="Times New Roman"/>
              </a:rPr>
              <a:t>?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- Что ты мне подаришь, лето?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- Много солнечного света!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В небе радугу-дугу!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И ромашки на лугу!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- Что ещё подаришь мне?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- Ключ, звенящий в тишине,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Сосны, клёны и дубы,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землянику и грибы!</a:t>
            </a:r>
            <a:br>
              <a:rPr lang="ru-RU" sz="2400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</a:br>
            <a:r>
              <a:rPr lang="ru-RU" sz="2400" b="1" dirty="0">
                <a:solidFill>
                  <a:schemeClr val="tx1"/>
                </a:solidFill>
                <a:latin typeface="Artemon " pitchFamily="2" charset="0"/>
                <a:ea typeface="Times New Roman"/>
              </a:rPr>
              <a:t>        </a:t>
            </a:r>
            <a:r>
              <a:rPr lang="ru-RU" sz="2400" i="1" dirty="0" err="1">
                <a:solidFill>
                  <a:schemeClr val="tx1"/>
                </a:solidFill>
                <a:latin typeface="Artemon " pitchFamily="2" charset="0"/>
                <a:ea typeface="Times New Roman"/>
              </a:rPr>
              <a:t>В.Орлов</a:t>
            </a:r>
            <a:endParaRPr lang="ru-RU" sz="2400" dirty="0">
              <a:solidFill>
                <a:schemeClr val="tx1"/>
              </a:solidFill>
              <a:latin typeface="Artemon " pitchFamily="2" charset="0"/>
              <a:ea typeface="Times New Roman"/>
            </a:endParaRP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76672"/>
            <a:ext cx="1676400" cy="1752600"/>
          </a:xfrm>
          <a:prstGeom prst="rect">
            <a:avLst/>
          </a:prstGeom>
        </p:spPr>
      </p:pic>
      <p:pic>
        <p:nvPicPr>
          <p:cNvPr id="2050" name="Picture 2" descr="C:\Users\Мама Ира\AppData\Local\Microsoft\Windows\Temporary Internet Files\Content.IE5\BBQH7358\MC90012323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2213"/>
            <a:ext cx="3276000" cy="386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83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64000" cy="6624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14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Другая 11">
      <a:dk1>
        <a:srgbClr val="0C002C"/>
      </a:dk1>
      <a:lt1>
        <a:srgbClr val="FFFFFF"/>
      </a:lt1>
      <a:dk2>
        <a:srgbClr val="236626"/>
      </a:dk2>
      <a:lt2>
        <a:srgbClr val="D7C8FE"/>
      </a:lt2>
      <a:accent1>
        <a:srgbClr val="4203E7"/>
      </a:accent1>
      <a:accent2>
        <a:srgbClr val="842F73"/>
      </a:accent2>
      <a:accent3>
        <a:srgbClr val="7532A8"/>
      </a:accent3>
      <a:accent4>
        <a:srgbClr val="F7A107"/>
      </a:accent4>
      <a:accent5>
        <a:srgbClr val="A93AB2"/>
      </a:accent5>
      <a:accent6>
        <a:srgbClr val="E6B500"/>
      </a:accent6>
      <a:hlink>
        <a:srgbClr val="FFDE66"/>
      </a:hlink>
      <a:folHlink>
        <a:srgbClr val="D490C5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354</TotalTime>
  <Words>45</Words>
  <Application>Microsoft Office PowerPoint</Application>
  <PresentationFormat>Экран (4:3)</PresentationFormat>
  <Paragraphs>27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Spring</vt:lpstr>
      <vt:lpstr>     Лето красное пришло…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Автор презентации: Москалёва И. 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36</cp:revision>
  <dcterms:created xsi:type="dcterms:W3CDTF">2012-09-07T15:01:15Z</dcterms:created>
  <dcterms:modified xsi:type="dcterms:W3CDTF">2013-05-21T12:58:53Z</dcterms:modified>
</cp:coreProperties>
</file>