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59" r:id="rId9"/>
    <p:sldId id="260" r:id="rId10"/>
    <p:sldId id="269" r:id="rId11"/>
    <p:sldId id="261" r:id="rId12"/>
    <p:sldId id="270" r:id="rId13"/>
    <p:sldId id="262" r:id="rId14"/>
    <p:sldId id="271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8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C73A-52BA-4028-B715-BE392700A0B5}" type="datetimeFigureOut">
              <a:rPr lang="ru-RU" smtClean="0"/>
              <a:pPr/>
              <a:t>29.06.2012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88EB5D-3C53-4146-BBA0-74BF36262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C73A-52BA-4028-B715-BE392700A0B5}" type="datetimeFigureOut">
              <a:rPr lang="ru-RU" smtClean="0"/>
              <a:pPr/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EB5D-3C53-4146-BBA0-74BF36262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C73A-52BA-4028-B715-BE392700A0B5}" type="datetimeFigureOut">
              <a:rPr lang="ru-RU" smtClean="0"/>
              <a:pPr/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EB5D-3C53-4146-BBA0-74BF36262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C73A-52BA-4028-B715-BE392700A0B5}" type="datetimeFigureOut">
              <a:rPr lang="ru-RU" smtClean="0"/>
              <a:pPr/>
              <a:t>29.06.2012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088EB5D-3C53-4146-BBA0-74BF36262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C73A-52BA-4028-B715-BE392700A0B5}" type="datetimeFigureOut">
              <a:rPr lang="ru-RU" smtClean="0"/>
              <a:pPr/>
              <a:t>29.06.2012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EB5D-3C53-4146-BBA0-74BF362625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C73A-52BA-4028-B715-BE392700A0B5}" type="datetimeFigureOut">
              <a:rPr lang="ru-RU" smtClean="0"/>
              <a:pPr/>
              <a:t>29.06.2012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EB5D-3C53-4146-BBA0-74BF36262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C73A-52BA-4028-B715-BE392700A0B5}" type="datetimeFigureOut">
              <a:rPr lang="ru-RU" smtClean="0"/>
              <a:pPr/>
              <a:t>29.06.2012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088EB5D-3C53-4146-BBA0-74BF362625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C73A-52BA-4028-B715-BE392700A0B5}" type="datetimeFigureOut">
              <a:rPr lang="ru-RU" smtClean="0"/>
              <a:pPr/>
              <a:t>29.06.2012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EB5D-3C53-4146-BBA0-74BF36262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C73A-52BA-4028-B715-BE392700A0B5}" type="datetimeFigureOut">
              <a:rPr lang="ru-RU" smtClean="0"/>
              <a:pPr/>
              <a:t>29.06.2012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EB5D-3C53-4146-BBA0-74BF36262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C73A-52BA-4028-B715-BE392700A0B5}" type="datetimeFigureOut">
              <a:rPr lang="ru-RU" smtClean="0"/>
              <a:pPr/>
              <a:t>29.06.2012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EB5D-3C53-4146-BBA0-74BF362625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C73A-52BA-4028-B715-BE392700A0B5}" type="datetimeFigureOut">
              <a:rPr lang="ru-RU" smtClean="0"/>
              <a:pPr/>
              <a:t>29.06.2012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EB5D-3C53-4146-BBA0-74BF362625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CFC73A-52BA-4028-B715-BE392700A0B5}" type="datetimeFigureOut">
              <a:rPr lang="ru-RU" smtClean="0"/>
              <a:pPr/>
              <a:t>29.06.2012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88EB5D-3C53-4146-BBA0-74BF362625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14400" y="0"/>
            <a:ext cx="109728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История создания лампы накаливания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4869160"/>
            <a:ext cx="3456384" cy="1152128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b="1" dirty="0" smtClean="0"/>
              <a:t>Автор: учитель физики Зыков В.А., МБОУ СОШ №13 г. Балаково Саратовской области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35339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071546"/>
            <a:ext cx="4071966" cy="3474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	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1876 году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Павел Николаевич Яблочков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разработал один из вариантов электрической угольной дуговой лампы,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названный «свечей Яблочкова». Преимуществом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конструкции было отсутствие необходимости в механизме, поддерживающем расстояние между электродами для горения дуги. Электродов хватало примерно на 2 часа.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яблочк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571480"/>
            <a:ext cx="3175000" cy="353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веча я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4143380"/>
            <a:ext cx="1350315" cy="2574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57298"/>
            <a:ext cx="3528392" cy="495202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это же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разработкой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лампы накаливания занимался американский изобретатель Томас Эдисон. Он в 1879 году первым запатентовал лампу накаливания с угольной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нитью.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1934" y="357166"/>
            <a:ext cx="4625796" cy="5878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710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3"/>
            <a:ext cx="8686800" cy="185738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Эдисон предложил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использовать в конструкции ламп изобретенную им резьбовую систему патрон-цоколь. Эта конструкция дошла до нашего времени практически, не претерпев никаких существенных изменений.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ламп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786058"/>
            <a:ext cx="2150558" cy="3574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2976" y="1571612"/>
            <a:ext cx="4077072" cy="4857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Работая над усовершенствованием лампы с угольной нитью, Лодыгин в 1890 году предложил заменить нить накаливания металлической, изготавливаемой из тугоплавкого металла – вольфрама. </a:t>
            </a:r>
          </a:p>
        </p:txBody>
      </p:sp>
      <p:pic>
        <p:nvPicPr>
          <p:cNvPr id="5" name="Рисунок 4" descr="lam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428736"/>
            <a:ext cx="3451290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705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571612"/>
            <a:ext cx="3214686" cy="37862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самом деле, лампа была изобретена в разных странах почти одновременно, поэтому нельзя с уверенностью утверждать, кому принадлежит авторство.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ла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571612"/>
            <a:ext cx="4210045" cy="315753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190" y="428604"/>
            <a:ext cx="3818134" cy="6077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143000" y="731520"/>
            <a:ext cx="3717032" cy="442567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спользуемые интернет-ресурсы:</a:t>
            </a:r>
          </a:p>
          <a:p>
            <a:pPr marL="388620" indent="-342900"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www.wikipedia.org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8620" indent="-342900"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www.electrolibrary.info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8620" indent="-342900"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www.aragul.co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8620" indent="-342900"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www.izobret19.narod.ru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8620" indent="-342900"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www.moikompas.ru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0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AppData\Local\Microsoft\Windows\Temporary Internet Files\Content.IE5\3BSH80SY\MC90043807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92696"/>
            <a:ext cx="5116016" cy="511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92696"/>
            <a:ext cx="640080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 marL="502920" indent="-457200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</a:t>
            </a:r>
          </a:p>
          <a:p>
            <a:pPr marL="502920" indent="-457200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Используемые интернет ресурсы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9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1142984"/>
            <a:ext cx="7245424" cy="312895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Путь развития искусственного освещения был долгим и сложным. С доисторических времен и до середины ХIХ века человек применял для освещения своего жилища:</a:t>
            </a:r>
          </a:p>
          <a:p>
            <a:pPr marL="45720" lvl="5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пламя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факела;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лучину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масляный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светильник;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свечу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керосиновую  лампу;</a:t>
            </a:r>
          </a:p>
          <a:p>
            <a:pPr marL="45720" lvl="5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газовые фонари.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378619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Тела при температуре 800° С начинают излучать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светящейся вольфрамовой нити температура 2 700° С;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поверхности Солнца – 6 000° С;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лучи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714488"/>
            <a:ext cx="2073050" cy="2197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факел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3120530"/>
            <a:ext cx="2343149" cy="3142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986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Первыми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электрическими лампами были лампы накаливания, которые служат нам до сих пор. Их свет считается оптимальным для восприятия человеческим глазом. Но у них есть один существенный недостаток: приблизительно 95% их энергии преобразуется в тепло, и лишь 5% остается на долю света.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ламп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143248"/>
            <a:ext cx="4191000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1809 году англичанин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Деларю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строит первую лампу накаливания (с 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платиновой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спиралью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nakal-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357430"/>
            <a:ext cx="2928958" cy="29289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0" y="23574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1838 году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бельгиец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Жобар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изобретает угольную лампу накаливания.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угол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231930"/>
            <a:ext cx="2764350" cy="2383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00166" y="1500174"/>
            <a:ext cx="64008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1844 г. французский физик Жан Бернар Фуко (1819—1868 гг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 заменил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электроды из древесного угля электродами из ретортного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угля.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фук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071810"/>
            <a:ext cx="3048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85860"/>
            <a:ext cx="7072338" cy="34747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1854 году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немец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Генрих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Гебель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разработал первую «современную» лампу: обугленную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бамбуковую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нить в 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вакуумированном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сосуде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последующие 5 лет он разработал то, что многие называют первой практичной лампой.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гебел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000372"/>
            <a:ext cx="2214578" cy="3432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9124" y="1428736"/>
            <a:ext cx="4123928" cy="403244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1872 году русский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ученый А. Н. Лодыгин догадался пропустить электрический ток через угольный стержень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548680"/>
            <a:ext cx="34480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524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662" y="1285860"/>
            <a:ext cx="3933056" cy="45696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 стержень находился в безвоздушном пространстве стеклянной прозрачной колбы. Увеличение силы тока вызывало более интенсивную светоотдачу, пока не была достигнута температура плавления и лампа погасла.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год – в 1873 г. в Санкт-Петербурге были впервые опробованы несколько фонарей с такими лампами.</a:t>
            </a: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620688"/>
            <a:ext cx="3456384" cy="548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336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183</TotalTime>
  <Words>200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История создания лампы накаливания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создания лампы накаливания</dc:title>
  <dc:creator>DNA7 X86</dc:creator>
  <cp:lastModifiedBy>XTreme</cp:lastModifiedBy>
  <cp:revision>19</cp:revision>
  <dcterms:created xsi:type="dcterms:W3CDTF">2012-03-05T09:46:43Z</dcterms:created>
  <dcterms:modified xsi:type="dcterms:W3CDTF">2012-06-29T09:12:10Z</dcterms:modified>
</cp:coreProperties>
</file>