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8" r:id="rId5"/>
    <p:sldId id="257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63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39273-3B6E-40CF-B284-F24A924BEED4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0AF8-FFA0-4D84-B6B3-AE529BD4B1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001156" cy="3214710"/>
          </a:xfrm>
        </p:spPr>
        <p:style>
          <a:lnRef idx="0">
            <a:schemeClr val="accent6"/>
          </a:lnRef>
          <a:fillRef idx="1003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sz="8800" b="1" i="1" dirty="0" smtClean="0">
                <a:solidFill>
                  <a:schemeClr val="accent6">
                    <a:lumMod val="50000"/>
                  </a:schemeClr>
                </a:solidFill>
              </a:rPr>
              <a:t>Историческая карикатура</a:t>
            </a:r>
            <a:endParaRPr lang="ru-RU" sz="8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4290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86322"/>
            <a:ext cx="9144000" cy="20716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(Ив. Теребенев)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614366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4857760"/>
            <a:ext cx="7643866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Наполеон, посреди приближенных своих маршалов и принцев, учит сына своего бегать. 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Сын: «</a:t>
            </a:r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Папенько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, я устал». 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Наполеон: «Привыкай, сын мой, наука беганья нужнее для династии </a:t>
            </a:r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Наполеоновой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 нежели наука царствования». 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(Ив. </a:t>
            </a:r>
            <a:r>
              <a:rPr lang="ru-RU" sz="2000" b="1" i="1" dirty="0" err="1" smtClean="0">
                <a:solidFill>
                  <a:schemeClr val="accent4">
                    <a:lumMod val="50000"/>
                  </a:schemeClr>
                </a:solidFill>
              </a:rPr>
              <a:t>Теребенев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).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усский геркулес загнал французов в лес и давил их как му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74979" cy="5929330"/>
          </a:xfrm>
        </p:spPr>
      </p:pic>
      <p:sp>
        <p:nvSpPr>
          <p:cNvPr id="5" name="TextBox 4"/>
          <p:cNvSpPr txBox="1"/>
          <p:nvPr/>
        </p:nvSpPr>
        <p:spPr>
          <a:xfrm>
            <a:off x="285720" y="5857892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Русский Геркулес загнал французов в лес </a:t>
            </a:r>
          </a:p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и давил как мух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279362" cy="6643710"/>
          </a:xfrm>
        </p:spPr>
      </p:pic>
      <p:pic>
        <p:nvPicPr>
          <p:cNvPr id="5" name="Рисунок 4" descr="1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0"/>
            <a:ext cx="4357686" cy="6601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С легкой руки Венецианова посыпались в России карикатуры на Наполеона и его сподвижников как из рога изобилия. Наиболее плодовитым и талантливым карикатуристом, после Венецианова, был, несомненно, И.И. </a:t>
            </a:r>
            <a:r>
              <a:rPr lang="ru-RU" sz="3600" b="1" i="1" dirty="0" err="1" smtClean="0">
                <a:solidFill>
                  <a:schemeClr val="accent2">
                    <a:lumMod val="50000"/>
                  </a:schemeClr>
                </a:solidFill>
              </a:rPr>
              <a:t>Теребенев</a:t>
            </a: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, который на этом поприще приобрел такую известность, что всякая анонимная карикатура той эпохи еще и до сих пор приписывается ему.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59028" cy="5786454"/>
          </a:xfrm>
        </p:spPr>
      </p:pic>
      <p:sp>
        <p:nvSpPr>
          <p:cNvPr id="5" name="TextBox 4"/>
          <p:cNvSpPr txBox="1"/>
          <p:nvPr/>
        </p:nvSpPr>
        <p:spPr>
          <a:xfrm>
            <a:off x="214282" y="5929330"/>
            <a:ext cx="8715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И мы твою брат слышали погудку, </a:t>
            </a:r>
          </a:p>
          <a:p>
            <a:r>
              <a:rPr lang="ru-RU" sz="2400" b="1" i="1" dirty="0" smtClean="0"/>
              <a:t>в присядку попляши же теперь под нашу дудку (</a:t>
            </a:r>
            <a:r>
              <a:rPr lang="ru-RU" sz="2400" b="1" i="1" dirty="0" err="1" smtClean="0"/>
              <a:t>Теребенев</a:t>
            </a:r>
            <a:r>
              <a:rPr lang="ru-RU" sz="2400" b="1" i="1" dirty="0" smtClean="0"/>
              <a:t>)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4857760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Наполеонова</a:t>
            </a:r>
            <a:r>
              <a:rPr lang="ru-RU" sz="2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пляска</a:t>
            </a:r>
            <a:endParaRPr lang="ru-RU" sz="28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икатура «Гвоздила и Долбила». (Первая лубочная картинка)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7158" y="4286256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Русский Гвоздила и Дубила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Если до двенадцатого года, по удачному выражению историка, все русские хотели казаться французами, то после Отечественной войны они так же сильно хотели быть русскими. Вот это-то желание стать русскими проявилось и у наших художников той эпохи.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Универсальный монарх (кар.)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7233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0" y="4643446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Универсальный монарх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ранцузские гвардейцы под командой бабушки Спиридоновны. (Теребенев)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0076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43306" y="5011341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Французские гвардейцы под командой бабушки Спиридоновны.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(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Теребенев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).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полеонова слава. (И. Теребенев)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735811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" y="4786322"/>
            <a:ext cx="87868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Наполеонова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слава.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«Попалась впросак! Русской солдат штыком снял с нее маску,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Козак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нагайкою все венцы ее лавровые отхлестал, 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Вавила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Мороз и огромную трубу ее заткнул снегом».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(И.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Теребенев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гощение Наполеона в России. Карикатура И.И. Теребенева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86446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85918" y="4429132"/>
          <a:ext cx="5214974" cy="1828800"/>
        </p:xfrm>
        <a:graphic>
          <a:graphicData uri="http://schemas.openxmlformats.org/drawingml/2006/table">
            <a:tbl>
              <a:tblPr/>
              <a:tblGrid>
                <a:gridCol w="5214974"/>
              </a:tblGrid>
              <a:tr h="1809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Свое добро тебе приелось!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Гостинцев русских захотелось?!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Вот сласти русские, поешь - не подавись!</a:t>
                      </a:r>
                      <a:b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Вот с перцем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сбитенек</a:t>
                      </a: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попей - не обожгись!»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Карикатура И.И.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Теребенева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86182" y="214290"/>
            <a:ext cx="4344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Угощение Наполеона в России.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«Нос, привезенный Наполеоном с собой из России в Париж». Карикатура И.И. Теребенева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5786446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643571" y="142852"/>
          <a:ext cx="3500430" cy="6286544"/>
        </p:xfrm>
        <a:graphic>
          <a:graphicData uri="http://schemas.openxmlformats.org/drawingml/2006/table">
            <a:tbl>
              <a:tblPr/>
              <a:tblGrid>
                <a:gridCol w="3500430"/>
              </a:tblGrid>
              <a:tr h="6286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u="sng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Наполеон: </a:t>
                      </a:r>
                      <a:r>
                        <a:rPr lang="ru-RU" sz="1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Вот какой нос приставили мне русские! Не знаю, как мне с ним показаться парижской публике! Нет ли средств укоротить его?</a:t>
                      </a:r>
                      <a:br>
                        <a:rPr lang="ru-RU" sz="1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800" b="1" i="1" u="sng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800" b="1" i="1" u="sng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Докт</a:t>
                      </a:r>
                      <a:r>
                        <a:rPr lang="ru-RU" sz="1800" b="1" i="1" u="sng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.: </a:t>
                      </a:r>
                      <a:r>
                        <a:rPr lang="ru-RU" sz="1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Надобно его отрезать.</a:t>
                      </a:r>
                      <a:br>
                        <a:rPr lang="ru-RU" sz="1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ru-RU" sz="1800" b="1" i="1" u="sng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Докт</a:t>
                      </a:r>
                      <a:r>
                        <a:rPr lang="ru-RU" sz="1800" b="1" i="1" u="sng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.: </a:t>
                      </a:r>
                      <a:r>
                        <a:rPr lang="ru-RU" sz="1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таком случае я не отвечаю за жизнь Его Вел.</a:t>
                      </a:r>
                      <a:br>
                        <a:rPr lang="ru-RU" sz="1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b="1" i="1" u="sng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Бертье</a:t>
                      </a:r>
                      <a:r>
                        <a:rPr lang="ru-RU" sz="1800" b="1" i="1" u="sng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зачем его укорачивать; показывайтесь с ним смело парижанам. Мы напишем, что он у Вас вырос от ранних морозов и гололедицы. </a:t>
                      </a:r>
                      <a:endParaRPr lang="ru-RU" sz="1800" b="1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Карикатура И.И. </a:t>
                      </a:r>
                      <a:r>
                        <a:rPr lang="ru-RU" sz="1800" b="1" i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Теребенева</a:t>
                      </a: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0"/>
            <a:ext cx="84560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«Нос, привезенный Наполеоном с собой из России в Париж».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272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1_Тема Office</vt:lpstr>
      <vt:lpstr>2_Тема Office</vt:lpstr>
      <vt:lpstr>Историческая карикатура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Историческая карикатура</dc:title>
  <dc:creator>к</dc:creator>
  <cp:lastModifiedBy>Пользователь</cp:lastModifiedBy>
  <cp:revision>29</cp:revision>
  <dcterms:created xsi:type="dcterms:W3CDTF">2010-11-09T06:34:39Z</dcterms:created>
  <dcterms:modified xsi:type="dcterms:W3CDTF">2014-01-17T10:36:29Z</dcterms:modified>
</cp:coreProperties>
</file>