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080" y="404664"/>
            <a:ext cx="8280920" cy="1472184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/>
              <a:t>Городской транспорт </a:t>
            </a:r>
            <a:endParaRPr lang="ru-RU" sz="6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748883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>Остановка </a:t>
            </a:r>
            <a:endParaRPr lang="ru-RU" sz="7200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698477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>Автобус</a:t>
            </a:r>
            <a:endParaRPr lang="ru-RU" sz="7200" b="1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56084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>Трамвай </a:t>
            </a:r>
            <a:endParaRPr lang="ru-RU" sz="7200" b="1" i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72728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Троллейбус 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84076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904" y="260648"/>
            <a:ext cx="8034096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>Водитель</a:t>
            </a:r>
            <a:endParaRPr lang="ru-RU" sz="7200" b="1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6696744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>Кондуктор </a:t>
            </a:r>
            <a:endParaRPr lang="ru-RU" sz="72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ндр\Desktop\img_16858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712879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 smtClean="0"/>
              <a:t>Билетики</a:t>
            </a:r>
            <a:endParaRPr lang="ru-RU" sz="7200" b="1" i="1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98477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b="1" i="1" dirty="0" smtClean="0"/>
              <a:t>Такси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499350" cy="478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</TotalTime>
  <Words>10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Городской транспорт </vt:lpstr>
      <vt:lpstr>Остановка </vt:lpstr>
      <vt:lpstr>Автобус</vt:lpstr>
      <vt:lpstr>Трамвай </vt:lpstr>
      <vt:lpstr>Троллейбус </vt:lpstr>
      <vt:lpstr>Водитель</vt:lpstr>
      <vt:lpstr>Кондуктор </vt:lpstr>
      <vt:lpstr>Билетики</vt:lpstr>
      <vt:lpstr>Такси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транспорт</dc:title>
  <dc:creator>гром</dc:creator>
  <cp:lastModifiedBy>Наталья С.</cp:lastModifiedBy>
  <cp:revision>7</cp:revision>
  <dcterms:created xsi:type="dcterms:W3CDTF">2013-12-01T17:12:10Z</dcterms:created>
  <dcterms:modified xsi:type="dcterms:W3CDTF">2014-02-18T16:37:56Z</dcterms:modified>
</cp:coreProperties>
</file>